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D7B21-9FDE-42EC-974F-8EF242DA5A17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6C12A-79C3-4140-9D5A-0E0E7A2B2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72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625A3-8970-4B94-A175-0182254C927D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894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1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4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5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0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8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9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7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0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3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FEE7C-7152-4D88-AAC6-6955DAC130A9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6BCDE-E4C6-45BE-9B3A-0CF47DBF9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5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ypy.edu.hk/curriculum/p4/student/documents/file/morning/files/Gs/012.pdf" TargetMode="External"/><Relationship Id="rId13" Type="http://schemas.openxmlformats.org/officeDocument/2006/relationships/hyperlink" Target="http://www.cypy.edu.hk/curriculum/p4/student/documents/file/morning/files/Gs/001.pdf" TargetMode="External"/><Relationship Id="rId3" Type="http://schemas.openxmlformats.org/officeDocument/2006/relationships/notesSlide" Target="../notesSlides/notesSlide1.xml"/><Relationship Id="rId7" Type="http://schemas.openxmlformats.org/officeDocument/2006/relationships/hyperlink" Target="http://www.cypy.edu.hk/curriculum/p4/student/documents/file/morning/files/Gs/005.pdf" TargetMode="External"/><Relationship Id="rId12" Type="http://schemas.openxmlformats.org/officeDocument/2006/relationships/hyperlink" Target="http://www.cypy.edu.hk/curriculum/p4/student/stu_idx.htm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cypy.edu.hk/curriculum/p4/student/documents/file/morning/files/006.pdf" TargetMode="External"/><Relationship Id="rId11" Type="http://schemas.openxmlformats.org/officeDocument/2006/relationships/hyperlink" Target="http://www.cypy.edu.hk/curriculum/p4/student/documents/file/morning/files/Gs/008.pdf" TargetMode="External"/><Relationship Id="rId5" Type="http://schemas.openxmlformats.org/officeDocument/2006/relationships/image" Target="../media/image1.emf"/><Relationship Id="rId15" Type="http://schemas.openxmlformats.org/officeDocument/2006/relationships/hyperlink" Target="http://www.cyps.edu.hk/curriculum/gsResearch/p4/student/stu_idx.htm" TargetMode="External"/><Relationship Id="rId10" Type="http://schemas.openxmlformats.org/officeDocument/2006/relationships/hyperlink" Target="http://www.cypy.edu.hk/curriculum/p4/student/documents/file/morning/files/English/007.pdf" TargetMode="External"/><Relationship Id="rId4" Type="http://schemas.openxmlformats.org/officeDocument/2006/relationships/oleObject" Target="../embeddings/oleObject1.bin"/><Relationship Id="rId9" Type="http://schemas.openxmlformats.org/officeDocument/2006/relationships/hyperlink" Target="http://www.cypy.edu.hk/curriculum/p4/student/documents/file/morning/files/Math/002.pdf" TargetMode="External"/><Relationship Id="rId14" Type="http://schemas.openxmlformats.org/officeDocument/2006/relationships/hyperlink" Target="http://www.cypy.edu.hk/curriculum/p4/student/documents/file/morning/files/Gs/0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頁尾版面配置區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400" smtClean="0">
                <a:latin typeface="Arial" panose="020B0604020202020204" pitchFamily="34" charset="0"/>
              </a:rPr>
              <a:t>Creative Teachers Association (CTA) Limited 2017</a:t>
            </a:r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>
              <a:latin typeface="Arial" panose="020B0604020202020204" pitchFamily="34" charset="0"/>
            </a:endParaRP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0" y="4210050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>
              <a:latin typeface="Arial" panose="020B0604020202020204" pitchFamily="34" charset="0"/>
            </a:endParaRPr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>
              <a:latin typeface="Arial" panose="020B0604020202020204" pitchFamily="34" charset="0"/>
            </a:endParaRPr>
          </a:p>
        </p:txBody>
      </p:sp>
      <p:graphicFrame>
        <p:nvGraphicFramePr>
          <p:cNvPr id="40967" name="物件 7"/>
          <p:cNvGraphicFramePr>
            <a:graphicFrameLocks noChangeAspect="1"/>
          </p:cNvGraphicFramePr>
          <p:nvPr>
            <p:extLst/>
          </p:nvPr>
        </p:nvGraphicFramePr>
        <p:xfrm>
          <a:off x="-36513" y="-44624"/>
          <a:ext cx="914400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Slide" r:id="rId4" imgW="3323958" imgH="2491567" progId="PowerPoint.Slide.8">
                  <p:embed/>
                </p:oleObj>
              </mc:Choice>
              <mc:Fallback>
                <p:oleObj name="Slide" r:id="rId4" imgW="3323958" imgH="2491567" progId="PowerPoint.Slide.8">
                  <p:embed/>
                  <p:pic>
                    <p:nvPicPr>
                      <p:cNvPr id="40967" name="物件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44624"/>
                        <a:ext cx="9144001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908175" y="1685925"/>
          <a:ext cx="3359150" cy="3878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554"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21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439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120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20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120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160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931"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908175" y="5541963"/>
          <a:ext cx="3359150" cy="479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9425"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048" name="矩形 22"/>
          <p:cNvSpPr>
            <a:spLocks noChangeArrowheads="1"/>
          </p:cNvSpPr>
          <p:nvPr/>
        </p:nvSpPr>
        <p:spPr bwMode="auto">
          <a:xfrm>
            <a:off x="323850" y="5084763"/>
            <a:ext cx="1511300" cy="431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1800">
                <a:latin typeface="Arial" panose="020B0604020202020204" pitchFamily="34" charset="0"/>
              </a:rPr>
              <a:t>分享互評表</a:t>
            </a:r>
          </a:p>
        </p:txBody>
      </p:sp>
      <p:sp>
        <p:nvSpPr>
          <p:cNvPr id="41050" name="矩形 24"/>
          <p:cNvSpPr>
            <a:spLocks noChangeArrowheads="1"/>
          </p:cNvSpPr>
          <p:nvPr/>
        </p:nvSpPr>
        <p:spPr bwMode="auto">
          <a:xfrm>
            <a:off x="323850" y="2708275"/>
            <a:ext cx="1511300" cy="5048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1800">
                <a:latin typeface="Arial" panose="020B0604020202020204" pitchFamily="34" charset="0"/>
              </a:rPr>
              <a:t>角色扮演</a:t>
            </a:r>
          </a:p>
        </p:txBody>
      </p:sp>
      <p:graphicFrame>
        <p:nvGraphicFramePr>
          <p:cNvPr id="25" name="表格 9"/>
          <p:cNvGraphicFramePr>
            <a:graphicFrameLocks noGrp="1"/>
          </p:cNvGraphicFramePr>
          <p:nvPr/>
        </p:nvGraphicFramePr>
        <p:xfrm>
          <a:off x="1908175" y="1685925"/>
          <a:ext cx="3359150" cy="3878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554"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21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439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120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20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120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160"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931"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28" marB="45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" name="表格 10"/>
          <p:cNvGraphicFramePr>
            <a:graphicFrameLocks noGrp="1"/>
          </p:cNvGraphicFramePr>
          <p:nvPr/>
        </p:nvGraphicFramePr>
        <p:xfrm>
          <a:off x="1908175" y="5541963"/>
          <a:ext cx="3359150" cy="479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9425"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sz="1800" dirty="0"/>
                    </a:p>
                  </a:txBody>
                  <a:tcPr marL="91425" marR="91425" marT="45775" marB="457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五角星形 4"/>
          <p:cNvSpPr/>
          <p:nvPr/>
        </p:nvSpPr>
        <p:spPr bwMode="auto">
          <a:xfrm>
            <a:off x="2771775" y="1844675"/>
            <a:ext cx="287338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28" name="五角星形 26"/>
          <p:cNvSpPr/>
          <p:nvPr/>
        </p:nvSpPr>
        <p:spPr bwMode="auto">
          <a:xfrm>
            <a:off x="4787900" y="1844675"/>
            <a:ext cx="288925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29" name="五角星形 28"/>
          <p:cNvSpPr/>
          <p:nvPr/>
        </p:nvSpPr>
        <p:spPr bwMode="auto">
          <a:xfrm>
            <a:off x="2771775" y="2276475"/>
            <a:ext cx="287338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30" name="五角星形 29"/>
          <p:cNvSpPr/>
          <p:nvPr/>
        </p:nvSpPr>
        <p:spPr bwMode="auto">
          <a:xfrm>
            <a:off x="4787900" y="2276475"/>
            <a:ext cx="288925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31" name="五角星形 30"/>
          <p:cNvSpPr/>
          <p:nvPr/>
        </p:nvSpPr>
        <p:spPr bwMode="auto">
          <a:xfrm>
            <a:off x="2124075" y="2276475"/>
            <a:ext cx="287338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32" name="五角星形 31"/>
          <p:cNvSpPr/>
          <p:nvPr/>
        </p:nvSpPr>
        <p:spPr bwMode="auto">
          <a:xfrm>
            <a:off x="4140200" y="2781300"/>
            <a:ext cx="287338" cy="287338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33" name="五角星形 32"/>
          <p:cNvSpPr/>
          <p:nvPr/>
        </p:nvSpPr>
        <p:spPr bwMode="auto">
          <a:xfrm>
            <a:off x="4787900" y="2781300"/>
            <a:ext cx="288925" cy="287338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34" name="五角星形 33"/>
          <p:cNvSpPr/>
          <p:nvPr/>
        </p:nvSpPr>
        <p:spPr bwMode="auto">
          <a:xfrm>
            <a:off x="3419475" y="2781300"/>
            <a:ext cx="288925" cy="287338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35" name="五角星形 34"/>
          <p:cNvSpPr/>
          <p:nvPr/>
        </p:nvSpPr>
        <p:spPr bwMode="auto">
          <a:xfrm>
            <a:off x="2771775" y="3284538"/>
            <a:ext cx="287338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36" name="五角星形 35"/>
          <p:cNvSpPr/>
          <p:nvPr/>
        </p:nvSpPr>
        <p:spPr bwMode="auto">
          <a:xfrm>
            <a:off x="4787900" y="3284538"/>
            <a:ext cx="288925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38" name="五角星形 37"/>
          <p:cNvSpPr/>
          <p:nvPr/>
        </p:nvSpPr>
        <p:spPr bwMode="auto">
          <a:xfrm>
            <a:off x="4787900" y="3716338"/>
            <a:ext cx="288925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39" name="五角星形 38"/>
          <p:cNvSpPr/>
          <p:nvPr/>
        </p:nvSpPr>
        <p:spPr bwMode="auto">
          <a:xfrm>
            <a:off x="3419475" y="3716338"/>
            <a:ext cx="288925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42" name="五角星形 42"/>
          <p:cNvSpPr/>
          <p:nvPr/>
        </p:nvSpPr>
        <p:spPr bwMode="auto">
          <a:xfrm>
            <a:off x="2051050" y="4652963"/>
            <a:ext cx="288925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43" name="五角星形 43"/>
          <p:cNvSpPr/>
          <p:nvPr/>
        </p:nvSpPr>
        <p:spPr bwMode="auto">
          <a:xfrm>
            <a:off x="4140200" y="5157788"/>
            <a:ext cx="287338" cy="287337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45" name="五角星形 46"/>
          <p:cNvSpPr/>
          <p:nvPr/>
        </p:nvSpPr>
        <p:spPr bwMode="auto">
          <a:xfrm>
            <a:off x="2771775" y="5661025"/>
            <a:ext cx="287338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46" name="五角星形 47"/>
          <p:cNvSpPr/>
          <p:nvPr/>
        </p:nvSpPr>
        <p:spPr bwMode="auto">
          <a:xfrm>
            <a:off x="2124075" y="5661025"/>
            <a:ext cx="287338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47" name="五角星形 48"/>
          <p:cNvSpPr/>
          <p:nvPr/>
        </p:nvSpPr>
        <p:spPr bwMode="auto">
          <a:xfrm>
            <a:off x="4140200" y="5661025"/>
            <a:ext cx="287338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48" name="五角星形 49"/>
          <p:cNvSpPr/>
          <p:nvPr/>
        </p:nvSpPr>
        <p:spPr bwMode="auto">
          <a:xfrm>
            <a:off x="4787900" y="5661025"/>
            <a:ext cx="288925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49" name="五角星形 50"/>
          <p:cNvSpPr/>
          <p:nvPr/>
        </p:nvSpPr>
        <p:spPr bwMode="auto">
          <a:xfrm>
            <a:off x="3419475" y="5661025"/>
            <a:ext cx="288925" cy="288925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41145" name="Oval 49">
            <a:hlinkClick r:id="rId6"/>
          </p:cNvPr>
          <p:cNvSpPr>
            <a:spLocks noChangeArrowheads="1"/>
          </p:cNvSpPr>
          <p:nvPr/>
        </p:nvSpPr>
        <p:spPr bwMode="auto">
          <a:xfrm>
            <a:off x="-36512" y="1844675"/>
            <a:ext cx="395288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1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41146" name="Oval 50">
            <a:hlinkClick r:id="rId7"/>
          </p:cNvPr>
          <p:cNvSpPr>
            <a:spLocks noChangeArrowheads="1"/>
          </p:cNvSpPr>
          <p:nvPr/>
        </p:nvSpPr>
        <p:spPr bwMode="auto">
          <a:xfrm>
            <a:off x="-71438" y="2276475"/>
            <a:ext cx="395288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</a:rPr>
              <a:t>2</a:t>
            </a:r>
            <a:endParaRPr lang="zh-TW" altLang="en-US" sz="1800" dirty="0">
              <a:latin typeface="Arial" panose="020B0604020202020204" pitchFamily="34" charset="0"/>
            </a:endParaRPr>
          </a:p>
        </p:txBody>
      </p:sp>
      <p:sp>
        <p:nvSpPr>
          <p:cNvPr id="41147" name="Oval 51">
            <a:hlinkClick r:id="rId8"/>
          </p:cNvPr>
          <p:cNvSpPr>
            <a:spLocks noChangeArrowheads="1"/>
          </p:cNvSpPr>
          <p:nvPr/>
        </p:nvSpPr>
        <p:spPr bwMode="auto">
          <a:xfrm>
            <a:off x="-36512" y="2781300"/>
            <a:ext cx="396875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3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41148" name="Oval 52">
            <a:hlinkClick r:id="rId9"/>
          </p:cNvPr>
          <p:cNvSpPr>
            <a:spLocks noChangeArrowheads="1"/>
          </p:cNvSpPr>
          <p:nvPr/>
        </p:nvSpPr>
        <p:spPr bwMode="auto">
          <a:xfrm>
            <a:off x="-36513" y="3213100"/>
            <a:ext cx="395288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</a:rPr>
              <a:t>4</a:t>
            </a:r>
            <a:endParaRPr lang="zh-TW" altLang="en-US" sz="1800" dirty="0">
              <a:latin typeface="Arial" panose="020B0604020202020204" pitchFamily="34" charset="0"/>
            </a:endParaRPr>
          </a:p>
        </p:txBody>
      </p:sp>
      <p:sp>
        <p:nvSpPr>
          <p:cNvPr id="41149" name="Oval 53">
            <a:hlinkClick r:id="rId10"/>
          </p:cNvPr>
          <p:cNvSpPr>
            <a:spLocks noChangeArrowheads="1"/>
          </p:cNvSpPr>
          <p:nvPr/>
        </p:nvSpPr>
        <p:spPr bwMode="auto">
          <a:xfrm>
            <a:off x="-36513" y="3644900"/>
            <a:ext cx="395288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5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41150" name="Oval 55">
            <a:hlinkClick r:id="rId11"/>
          </p:cNvPr>
          <p:cNvSpPr>
            <a:spLocks noChangeArrowheads="1"/>
          </p:cNvSpPr>
          <p:nvPr/>
        </p:nvSpPr>
        <p:spPr bwMode="auto">
          <a:xfrm>
            <a:off x="-36513" y="4581525"/>
            <a:ext cx="395288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7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41151" name="Oval 56">
            <a:hlinkClick r:id="rId12"/>
          </p:cNvPr>
          <p:cNvSpPr>
            <a:spLocks noChangeArrowheads="1"/>
          </p:cNvSpPr>
          <p:nvPr/>
        </p:nvSpPr>
        <p:spPr bwMode="auto">
          <a:xfrm>
            <a:off x="-36513" y="5228878"/>
            <a:ext cx="395288" cy="360362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8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41152" name="Oval 57">
            <a:hlinkClick r:id="rId13"/>
          </p:cNvPr>
          <p:cNvSpPr>
            <a:spLocks noChangeArrowheads="1"/>
          </p:cNvSpPr>
          <p:nvPr/>
        </p:nvSpPr>
        <p:spPr bwMode="auto">
          <a:xfrm>
            <a:off x="-36513" y="5589588"/>
            <a:ext cx="395288" cy="360362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9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41157" name="矩形 19"/>
          <p:cNvSpPr>
            <a:spLocks noChangeArrowheads="1"/>
          </p:cNvSpPr>
          <p:nvPr/>
        </p:nvSpPr>
        <p:spPr bwMode="auto">
          <a:xfrm>
            <a:off x="323850" y="4076700"/>
            <a:ext cx="1511300" cy="3603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1800" dirty="0">
                <a:latin typeface="Arial" panose="020B0604020202020204" pitchFamily="34" charset="0"/>
              </a:rPr>
              <a:t>內容選擇題</a:t>
            </a:r>
          </a:p>
        </p:txBody>
      </p:sp>
      <p:sp>
        <p:nvSpPr>
          <p:cNvPr id="41158" name="Oval 54">
            <a:hlinkClick r:id="rId14"/>
          </p:cNvPr>
          <p:cNvSpPr>
            <a:spLocks noChangeArrowheads="1"/>
          </p:cNvSpPr>
          <p:nvPr/>
        </p:nvSpPr>
        <p:spPr bwMode="auto">
          <a:xfrm>
            <a:off x="-36513" y="4076700"/>
            <a:ext cx="395288" cy="36036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6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41159" name="Rectangle 3"/>
          <p:cNvSpPr>
            <a:spLocks noChangeArrowheads="1"/>
          </p:cNvSpPr>
          <p:nvPr/>
        </p:nvSpPr>
        <p:spPr bwMode="auto">
          <a:xfrm>
            <a:off x="3924300" y="1125538"/>
            <a:ext cx="647700" cy="57467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600" b="1">
                <a:solidFill>
                  <a:srgbClr val="FF00FF"/>
                </a:solidFill>
                <a:latin typeface="Arial" panose="020B0604020202020204" pitchFamily="34" charset="0"/>
              </a:rPr>
              <a:t>感覺評價</a:t>
            </a:r>
          </a:p>
        </p:txBody>
      </p:sp>
      <p:sp>
        <p:nvSpPr>
          <p:cNvPr id="65" name="五角星形 39"/>
          <p:cNvSpPr/>
          <p:nvPr/>
        </p:nvSpPr>
        <p:spPr bwMode="auto">
          <a:xfrm>
            <a:off x="2051050" y="4149725"/>
            <a:ext cx="288925" cy="287338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defRPr/>
            </a:pPr>
            <a:endParaRPr lang="zh-HK" altLang="en-US">
              <a:latin typeface="Arial" charset="0"/>
            </a:endParaRPr>
          </a:p>
        </p:txBody>
      </p:sp>
      <p:sp>
        <p:nvSpPr>
          <p:cNvPr id="53" name="矩形 11"/>
          <p:cNvSpPr>
            <a:spLocks noChangeArrowheads="1"/>
          </p:cNvSpPr>
          <p:nvPr/>
        </p:nvSpPr>
        <p:spPr bwMode="auto">
          <a:xfrm>
            <a:off x="5292725" y="1700213"/>
            <a:ext cx="3527425" cy="43164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HK" altLang="en-US" sz="2400">
              <a:latin typeface="Arial" panose="020B0604020202020204" pitchFamily="34" charset="0"/>
            </a:endParaRPr>
          </a:p>
        </p:txBody>
      </p:sp>
      <p:sp>
        <p:nvSpPr>
          <p:cNvPr id="69" name="Oval 2">
            <a:hlinkClick r:id="rId15"/>
          </p:cNvPr>
          <p:cNvSpPr>
            <a:spLocks noChangeArrowheads="1"/>
          </p:cNvSpPr>
          <p:nvPr/>
        </p:nvSpPr>
        <p:spPr bwMode="auto">
          <a:xfrm>
            <a:off x="5796136" y="2348880"/>
            <a:ext cx="2565128" cy="3240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HK" sz="2400"/>
          </a:p>
        </p:txBody>
      </p:sp>
      <p:sp>
        <p:nvSpPr>
          <p:cNvPr id="70" name="矩形 6"/>
          <p:cNvSpPr>
            <a:spLocks noChangeArrowheads="1"/>
          </p:cNvSpPr>
          <p:nvPr/>
        </p:nvSpPr>
        <p:spPr bwMode="auto">
          <a:xfrm>
            <a:off x="5904086" y="3222779"/>
            <a:ext cx="2349227" cy="14773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zh-TW" altLang="en-US" sz="1800" b="1" dirty="0">
                <a:hlinkClick r:id="rId12"/>
              </a:rPr>
              <a:t>更多資料及來源</a:t>
            </a:r>
            <a:r>
              <a:rPr lang="zh-TW" altLang="en-US" sz="1800" b="1" dirty="0" smtClean="0">
                <a:hlinkClick r:id="rId12"/>
              </a:rPr>
              <a:t>：</a:t>
            </a:r>
            <a:endParaRPr lang="en-US" altLang="zh-TW" sz="1800" b="1" dirty="0" smtClean="0">
              <a:hlinkClick r:id="rId12"/>
            </a:endParaRPr>
          </a:p>
          <a:p>
            <a:pPr algn="ctr">
              <a:spcBef>
                <a:spcPct val="0"/>
              </a:spcBef>
              <a:buNone/>
            </a:pPr>
            <a:endParaRPr lang="en-US" altLang="zh-HK" sz="1800" b="1" dirty="0" smtClean="0">
              <a:hlinkClick r:id="rId1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HK" sz="1800" dirty="0" smtClean="0">
                <a:hlinkClick r:id="rId12"/>
              </a:rPr>
              <a:t>http</a:t>
            </a:r>
            <a:r>
              <a:rPr lang="en-US" altLang="zh-HK" sz="1800" dirty="0">
                <a:hlinkClick r:id="rId12"/>
              </a:rPr>
              <a:t>://</a:t>
            </a:r>
            <a:r>
              <a:rPr lang="en-US" altLang="zh-HK" sz="1800" dirty="0" smtClean="0">
                <a:hlinkClick r:id="rId12"/>
              </a:rPr>
              <a:t>www.cypy.edu.hk/curriculum/p4/student/stu_idx.htm</a:t>
            </a:r>
            <a:r>
              <a:rPr lang="en-US" altLang="zh-HK" sz="1800" dirty="0" smtClean="0"/>
              <a:t> </a:t>
            </a:r>
            <a:endParaRPr lang="en-US" altLang="zh-HK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AC33-105D-4549-BA39-808AD2E4641F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51" name="Left Arrow 50"/>
          <p:cNvSpPr/>
          <p:nvPr/>
        </p:nvSpPr>
        <p:spPr>
          <a:xfrm>
            <a:off x="5292080" y="796925"/>
            <a:ext cx="3527425" cy="1212229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559449" y="1171873"/>
            <a:ext cx="3260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請填 </a:t>
            </a:r>
            <a:r>
              <a:rPr lang="en-US" b="1" dirty="0" smtClean="0">
                <a:sym typeface="Wingdings" panose="05000000000000000000" pitchFamily="2" charset="2"/>
              </a:rPr>
              <a:t></a:t>
            </a:r>
            <a:r>
              <a:rPr lang="zh-TW" altLang="en-US" b="1" dirty="0" smtClean="0">
                <a:latin typeface="+mn-ea"/>
                <a:ea typeface="+mn-ea"/>
              </a:rPr>
              <a:t>各課</a:t>
            </a:r>
            <a:r>
              <a:rPr lang="zh-TW" altLang="en-US" b="1" dirty="0">
                <a:latin typeface="+mn-ea"/>
                <a:ea typeface="+mn-ea"/>
              </a:rPr>
              <a:t>業內</a:t>
            </a:r>
            <a:r>
              <a:rPr lang="zh-TW" altLang="en-US" b="1" dirty="0" smtClean="0">
                <a:latin typeface="+mn-ea"/>
                <a:ea typeface="+mn-ea"/>
              </a:rPr>
              <a:t>容導</a:t>
            </a:r>
            <a:r>
              <a:rPr lang="zh-TW" altLang="en-US" b="1" dirty="0">
                <a:latin typeface="+mn-ea"/>
                <a:ea typeface="+mn-ea"/>
              </a:rPr>
              <a:t>向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-73025" y="490537"/>
            <a:ext cx="431799" cy="1209678"/>
          </a:xfrm>
          <a:prstGeom prst="downArrow">
            <a:avLst>
              <a:gd name="adj1" fmla="val 50000"/>
              <a:gd name="adj2" fmla="val 309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</a:rPr>
              <a:t>點擊連結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05880" y="6057565"/>
            <a:ext cx="173440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創意教師協</a:t>
            </a:r>
            <a:r>
              <a:rPr lang="zh-TW" altLang="en-US" sz="1400" dirty="0" smtClean="0"/>
              <a:t>會</a:t>
            </a:r>
            <a:r>
              <a:rPr lang="en-US" altLang="zh-TW" sz="1400" dirty="0" smtClean="0"/>
              <a:t>2017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43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69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Wingdings</vt:lpstr>
      <vt:lpstr>Office Theme</vt:lpstr>
      <vt:lpstr>Slide</vt:lpstr>
      <vt:lpstr>PowerPoint Presentation</vt:lpstr>
    </vt:vector>
  </TitlesOfParts>
  <Company>City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 Run Shaw, CityU Library</dc:creator>
  <cp:lastModifiedBy>Run Run Shaw, CityU Library</cp:lastModifiedBy>
  <cp:revision>1</cp:revision>
  <dcterms:created xsi:type="dcterms:W3CDTF">2017-08-28T10:20:02Z</dcterms:created>
  <dcterms:modified xsi:type="dcterms:W3CDTF">2017-08-28T10:27:24Z</dcterms:modified>
</cp:coreProperties>
</file>