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8" r:id="rId3"/>
    <p:sldId id="269" r:id="rId4"/>
    <p:sldId id="270" r:id="rId5"/>
    <p:sldId id="266" r:id="rId6"/>
    <p:sldId id="257" r:id="rId7"/>
    <p:sldId id="259" r:id="rId8"/>
    <p:sldId id="265" r:id="rId9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63" d="100"/>
          <a:sy n="63" d="100"/>
        </p:scale>
        <p:origin x="-120" y="-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E98EEF-320B-450B-9B4B-ED43C7746DEA}" type="datetimeFigureOut">
              <a:rPr lang="en-US" smtClean="0"/>
              <a:pPr/>
              <a:t>3/19/2017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38ECCD-EF4A-4443-AFFC-24A5133B3E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1692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F730-6979-4AB8-B00E-B0AD817D0AF5}" type="datetime1">
              <a:rPr lang="zh-HK" altLang="en-US" smtClean="0"/>
              <a:pPr/>
              <a:t>19/3/2017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創意教師協會</a:t>
            </a:r>
            <a:r>
              <a:rPr lang="en-US" altLang="zh-TW" smtClean="0"/>
              <a:t>20170311</a:t>
            </a:r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82FC-22FE-445E-ABAF-6EC0D7E49E25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279371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1A245-BEFE-41BE-9306-421F1E556E87}" type="datetime1">
              <a:rPr lang="zh-HK" altLang="en-US" smtClean="0"/>
              <a:pPr/>
              <a:t>19/3/2017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創意教師協會</a:t>
            </a:r>
            <a:r>
              <a:rPr lang="en-US" altLang="zh-TW" smtClean="0"/>
              <a:t>20170311</a:t>
            </a:r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82FC-22FE-445E-ABAF-6EC0D7E49E25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1787787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F5F48-3E31-44CA-B076-70BBDD955FE9}" type="datetime1">
              <a:rPr lang="zh-HK" altLang="en-US" smtClean="0"/>
              <a:pPr/>
              <a:t>19/3/2017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創意教師協會</a:t>
            </a:r>
            <a:r>
              <a:rPr lang="en-US" altLang="zh-TW" smtClean="0"/>
              <a:t>20170311</a:t>
            </a:r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82FC-22FE-445E-ABAF-6EC0D7E49E25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1529735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58D7-5DAB-4DFE-BE16-126396CC90B0}" type="datetime1">
              <a:rPr lang="zh-HK" altLang="en-US" smtClean="0"/>
              <a:pPr/>
              <a:t>19/3/2017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創意教師協會</a:t>
            </a:r>
            <a:r>
              <a:rPr lang="en-US" altLang="zh-TW" smtClean="0"/>
              <a:t>20170311</a:t>
            </a:r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82FC-22FE-445E-ABAF-6EC0D7E49E25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2346619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75A3-9606-458B-9B73-4410E11FE54D}" type="datetime1">
              <a:rPr lang="zh-HK" altLang="en-US" smtClean="0"/>
              <a:pPr/>
              <a:t>19/3/2017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創意教師協會</a:t>
            </a:r>
            <a:r>
              <a:rPr lang="en-US" altLang="zh-TW" smtClean="0"/>
              <a:t>20170311</a:t>
            </a:r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82FC-22FE-445E-ABAF-6EC0D7E49E25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328027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1BF1-AF5A-4C08-90DA-A5CE952A8F8C}" type="datetime1">
              <a:rPr lang="zh-HK" altLang="en-US" smtClean="0"/>
              <a:pPr/>
              <a:t>19/3/2017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創意教師協會</a:t>
            </a:r>
            <a:r>
              <a:rPr lang="en-US" altLang="zh-TW" smtClean="0"/>
              <a:t>20170311</a:t>
            </a:r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82FC-22FE-445E-ABAF-6EC0D7E49E25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2667222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F988C-B126-412C-9C57-FDAEC5409138}" type="datetime1">
              <a:rPr lang="zh-HK" altLang="en-US" smtClean="0"/>
              <a:pPr/>
              <a:t>19/3/2017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創意教師協會</a:t>
            </a:r>
            <a:r>
              <a:rPr lang="en-US" altLang="zh-TW" smtClean="0"/>
              <a:t>20170311</a:t>
            </a:r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82FC-22FE-445E-ABAF-6EC0D7E49E25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2409594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9D1F-1180-4BCB-B867-2C78C474CE73}" type="datetime1">
              <a:rPr lang="zh-HK" altLang="en-US" smtClean="0"/>
              <a:pPr/>
              <a:t>19/3/2017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創意教師協會</a:t>
            </a:r>
            <a:r>
              <a:rPr lang="en-US" altLang="zh-TW" smtClean="0"/>
              <a:t>20170311</a:t>
            </a:r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82FC-22FE-445E-ABAF-6EC0D7E49E25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4085002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829E-A773-4E97-9EBC-03C8C5FF4FD2}" type="datetime1">
              <a:rPr lang="zh-HK" altLang="en-US" smtClean="0"/>
              <a:pPr/>
              <a:t>19/3/2017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創意教師協會</a:t>
            </a:r>
            <a:r>
              <a:rPr lang="en-US" altLang="zh-TW" smtClean="0"/>
              <a:t>20170311</a:t>
            </a:r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82FC-22FE-445E-ABAF-6EC0D7E49E25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2933208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5D44-662D-44DF-AD64-7349C9DE9893}" type="datetime1">
              <a:rPr lang="zh-HK" altLang="en-US" smtClean="0"/>
              <a:pPr/>
              <a:t>19/3/2017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創意教師協會</a:t>
            </a:r>
            <a:r>
              <a:rPr lang="en-US" altLang="zh-TW" smtClean="0"/>
              <a:t>20170311</a:t>
            </a:r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82FC-22FE-445E-ABAF-6EC0D7E49E25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4207583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987F-88D1-4B94-837B-0FF2DA9434C2}" type="datetime1">
              <a:rPr lang="zh-HK" altLang="en-US" smtClean="0"/>
              <a:pPr/>
              <a:t>19/3/2017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創意教師協會</a:t>
            </a:r>
            <a:r>
              <a:rPr lang="en-US" altLang="zh-TW" smtClean="0"/>
              <a:t>20170311</a:t>
            </a:r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82FC-22FE-445E-ABAF-6EC0D7E49E25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4203754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7B17D-571A-45D3-BBDE-C15AE60EA550}" type="datetime1">
              <a:rPr lang="zh-HK" altLang="en-US" smtClean="0"/>
              <a:pPr/>
              <a:t>19/3/2017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TW" altLang="en-US" smtClean="0"/>
              <a:t>創意教師協會</a:t>
            </a:r>
            <a:r>
              <a:rPr lang="en-US" altLang="zh-TW" smtClean="0"/>
              <a:t>20170311</a:t>
            </a:r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682FC-22FE-445E-ABAF-6EC0D7E49E25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2590771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8000" dirty="0" smtClean="0"/>
              <a:t>周界</a:t>
            </a:r>
            <a:endParaRPr lang="zh-HK" altLang="en-US" sz="8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創意教師協會</a:t>
            </a:r>
            <a:r>
              <a:rPr lang="en-US" altLang="zh-TW" smtClean="0"/>
              <a:t>20170311</a:t>
            </a:r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82FC-22FE-445E-ABAF-6EC0D7E49E25}" type="slidenum">
              <a:rPr lang="zh-HK" altLang="en-US" smtClean="0"/>
              <a:pPr/>
              <a:t>1</a:t>
            </a:fld>
            <a:endParaRPr lang="zh-HK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926543" y="4114800"/>
            <a:ext cx="4545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144414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5697" y="-138966"/>
            <a:ext cx="10515600" cy="1325563"/>
          </a:xfrm>
        </p:spPr>
        <p:txBody>
          <a:bodyPr/>
          <a:lstStyle/>
          <a:p>
            <a:r>
              <a:rPr lang="zh-TW" altLang="en-US" dirty="0" smtClean="0"/>
              <a:t>周界</a:t>
            </a:r>
            <a:r>
              <a:rPr lang="en-US" altLang="zh-TW" dirty="0" smtClean="0"/>
              <a:t>(</a:t>
            </a:r>
            <a:r>
              <a:rPr lang="zh-TW" altLang="en-US" dirty="0" smtClean="0"/>
              <a:t>平移</a:t>
            </a:r>
            <a:r>
              <a:rPr lang="en-US" altLang="zh-TW" dirty="0" smtClean="0"/>
              <a:t>)</a:t>
            </a:r>
            <a:endParaRPr lang="zh-HK" altLang="en-US" dirty="0"/>
          </a:p>
        </p:txBody>
      </p:sp>
      <p:cxnSp>
        <p:nvCxnSpPr>
          <p:cNvPr id="4" name="直線接點 3"/>
          <p:cNvCxnSpPr/>
          <p:nvPr/>
        </p:nvCxnSpPr>
        <p:spPr>
          <a:xfrm>
            <a:off x="646176" y="902857"/>
            <a:ext cx="837746" cy="9996"/>
          </a:xfrm>
          <a:prstGeom prst="line">
            <a:avLst/>
          </a:prstGeom>
          <a:ln w="57150"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 rot="16200000">
            <a:off x="-142208" y="1687241"/>
            <a:ext cx="1572768" cy="3999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線接點 17"/>
          <p:cNvCxnSpPr/>
          <p:nvPr/>
        </p:nvCxnSpPr>
        <p:spPr>
          <a:xfrm rot="16200000">
            <a:off x="-142208" y="3258012"/>
            <a:ext cx="1572768" cy="3999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/>
        </p:nvCxnSpPr>
        <p:spPr>
          <a:xfrm>
            <a:off x="646176" y="4042396"/>
            <a:ext cx="1572768" cy="3999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線接點 19"/>
          <p:cNvCxnSpPr/>
          <p:nvPr/>
        </p:nvCxnSpPr>
        <p:spPr>
          <a:xfrm>
            <a:off x="2218944" y="4042396"/>
            <a:ext cx="1572768" cy="3999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線接點 20"/>
          <p:cNvCxnSpPr/>
          <p:nvPr/>
        </p:nvCxnSpPr>
        <p:spPr>
          <a:xfrm rot="16200000">
            <a:off x="707237" y="1697237"/>
            <a:ext cx="1572768" cy="3999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線接點 21"/>
          <p:cNvCxnSpPr/>
          <p:nvPr/>
        </p:nvCxnSpPr>
        <p:spPr>
          <a:xfrm>
            <a:off x="1506847" y="2489620"/>
            <a:ext cx="1572768" cy="3999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線接點 22"/>
          <p:cNvCxnSpPr/>
          <p:nvPr/>
        </p:nvCxnSpPr>
        <p:spPr>
          <a:xfrm flipH="1">
            <a:off x="3090841" y="2491819"/>
            <a:ext cx="3108" cy="763694"/>
          </a:xfrm>
          <a:prstGeom prst="line">
            <a:avLst/>
          </a:prstGeom>
          <a:ln w="57150"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直線接點 23"/>
          <p:cNvCxnSpPr/>
          <p:nvPr/>
        </p:nvCxnSpPr>
        <p:spPr>
          <a:xfrm>
            <a:off x="3791712" y="4048390"/>
            <a:ext cx="1572768" cy="3999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 flipV="1">
            <a:off x="5356480" y="3255513"/>
            <a:ext cx="10001" cy="795878"/>
          </a:xfrm>
          <a:prstGeom prst="line">
            <a:avLst/>
          </a:prstGeom>
          <a:ln w="57150"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接點 26"/>
          <p:cNvCxnSpPr/>
          <p:nvPr/>
        </p:nvCxnSpPr>
        <p:spPr>
          <a:xfrm flipH="1">
            <a:off x="5657088" y="102630"/>
            <a:ext cx="0" cy="652272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文字方塊 58"/>
          <p:cNvSpPr txBox="1"/>
          <p:nvPr/>
        </p:nvSpPr>
        <p:spPr>
          <a:xfrm>
            <a:off x="5901123" y="4656242"/>
            <a:ext cx="28597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400" dirty="0" smtClean="0"/>
              <a:t>(</a:t>
            </a:r>
            <a:r>
              <a:rPr lang="en-US" altLang="zh-TW" sz="4400" dirty="0" smtClean="0">
                <a:solidFill>
                  <a:srgbClr val="FFC000"/>
                </a:solidFill>
              </a:rPr>
              <a:t>10</a:t>
            </a:r>
            <a:r>
              <a:rPr lang="en-US" altLang="zh-TW" sz="4400" dirty="0" smtClean="0"/>
              <a:t>+</a:t>
            </a:r>
            <a:r>
              <a:rPr lang="en-US" altLang="zh-TW" sz="4400" dirty="0" smtClean="0">
                <a:solidFill>
                  <a:srgbClr val="00B050"/>
                </a:solidFill>
              </a:rPr>
              <a:t>15</a:t>
            </a:r>
            <a:r>
              <a:rPr lang="en-US" altLang="zh-TW" sz="4400" dirty="0" smtClean="0"/>
              <a:t>)x2</a:t>
            </a:r>
            <a:endParaRPr lang="zh-HK" altLang="en-US" sz="4400" dirty="0"/>
          </a:p>
        </p:txBody>
      </p:sp>
      <p:cxnSp>
        <p:nvCxnSpPr>
          <p:cNvPr id="60" name="直線接點 59"/>
          <p:cNvCxnSpPr/>
          <p:nvPr/>
        </p:nvCxnSpPr>
        <p:spPr>
          <a:xfrm>
            <a:off x="697538" y="6008200"/>
            <a:ext cx="1572768" cy="3999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文字方塊 60"/>
          <p:cNvSpPr txBox="1"/>
          <p:nvPr/>
        </p:nvSpPr>
        <p:spPr>
          <a:xfrm>
            <a:off x="869043" y="5973738"/>
            <a:ext cx="1719072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HK" sz="3200" dirty="0" smtClean="0">
                <a:solidFill>
                  <a:srgbClr val="FF0000"/>
                </a:solidFill>
              </a:rPr>
              <a:t>5 cm</a:t>
            </a:r>
            <a:endParaRPr lang="zh-HK" altLang="en-US" sz="3200" dirty="0">
              <a:solidFill>
                <a:srgbClr val="FF0000"/>
              </a:solidFill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5935183" y="4083593"/>
            <a:ext cx="17235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000" dirty="0"/>
              <a:t>周界：</a:t>
            </a:r>
            <a:endParaRPr lang="zh-HK" altLang="en-US" sz="4000" dirty="0"/>
          </a:p>
        </p:txBody>
      </p:sp>
      <p:sp>
        <p:nvSpPr>
          <p:cNvPr id="75" name="矩形 74"/>
          <p:cNvSpPr/>
          <p:nvPr/>
        </p:nvSpPr>
        <p:spPr>
          <a:xfrm>
            <a:off x="5731130" y="5242870"/>
            <a:ext cx="156485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4400" dirty="0" smtClean="0"/>
              <a:t>=25x2</a:t>
            </a:r>
            <a:endParaRPr lang="zh-HK" altLang="en-US" sz="4400" dirty="0"/>
          </a:p>
        </p:txBody>
      </p:sp>
      <p:sp>
        <p:nvSpPr>
          <p:cNvPr id="76" name="矩形 75"/>
          <p:cNvSpPr/>
          <p:nvPr/>
        </p:nvSpPr>
        <p:spPr>
          <a:xfrm>
            <a:off x="5700632" y="5881406"/>
            <a:ext cx="172515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4400" dirty="0" smtClean="0"/>
              <a:t>=50cm</a:t>
            </a:r>
            <a:endParaRPr lang="zh-HK" altLang="en-US" sz="4400" dirty="0"/>
          </a:p>
        </p:txBody>
      </p:sp>
      <p:cxnSp>
        <p:nvCxnSpPr>
          <p:cNvPr id="81" name="直線接點 80"/>
          <p:cNvCxnSpPr/>
          <p:nvPr/>
        </p:nvCxnSpPr>
        <p:spPr>
          <a:xfrm>
            <a:off x="3099864" y="3266008"/>
            <a:ext cx="2255695" cy="0"/>
          </a:xfrm>
          <a:prstGeom prst="line">
            <a:avLst/>
          </a:prstGeom>
          <a:ln w="57150"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直線接點 95"/>
          <p:cNvCxnSpPr/>
          <p:nvPr/>
        </p:nvCxnSpPr>
        <p:spPr>
          <a:xfrm>
            <a:off x="6221199" y="882865"/>
            <a:ext cx="837746" cy="9996"/>
          </a:xfrm>
          <a:prstGeom prst="line">
            <a:avLst/>
          </a:prstGeom>
          <a:ln w="57150"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直線接點 96"/>
          <p:cNvCxnSpPr/>
          <p:nvPr/>
        </p:nvCxnSpPr>
        <p:spPr>
          <a:xfrm rot="16200000">
            <a:off x="5432815" y="1667249"/>
            <a:ext cx="1572768" cy="3999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直線接點 97"/>
          <p:cNvCxnSpPr/>
          <p:nvPr/>
        </p:nvCxnSpPr>
        <p:spPr>
          <a:xfrm rot="16200000">
            <a:off x="5432815" y="3238020"/>
            <a:ext cx="1572768" cy="3999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直線接點 98"/>
          <p:cNvCxnSpPr/>
          <p:nvPr/>
        </p:nvCxnSpPr>
        <p:spPr>
          <a:xfrm>
            <a:off x="6221199" y="4022404"/>
            <a:ext cx="1572768" cy="3999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直線接點 99"/>
          <p:cNvCxnSpPr/>
          <p:nvPr/>
        </p:nvCxnSpPr>
        <p:spPr>
          <a:xfrm>
            <a:off x="7793967" y="4022404"/>
            <a:ext cx="1572768" cy="3999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直線接點 100"/>
          <p:cNvCxnSpPr/>
          <p:nvPr/>
        </p:nvCxnSpPr>
        <p:spPr>
          <a:xfrm rot="16200000">
            <a:off x="6282260" y="1677245"/>
            <a:ext cx="1572768" cy="3999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直線接點 101"/>
          <p:cNvCxnSpPr/>
          <p:nvPr/>
        </p:nvCxnSpPr>
        <p:spPr>
          <a:xfrm>
            <a:off x="7081870" y="2469628"/>
            <a:ext cx="1572768" cy="3999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直線接點 102"/>
          <p:cNvCxnSpPr/>
          <p:nvPr/>
        </p:nvCxnSpPr>
        <p:spPr>
          <a:xfrm flipH="1">
            <a:off x="8665864" y="2471827"/>
            <a:ext cx="3108" cy="763694"/>
          </a:xfrm>
          <a:prstGeom prst="line">
            <a:avLst/>
          </a:prstGeom>
          <a:ln w="57150"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直線接點 103"/>
          <p:cNvCxnSpPr/>
          <p:nvPr/>
        </p:nvCxnSpPr>
        <p:spPr>
          <a:xfrm>
            <a:off x="9366735" y="4028398"/>
            <a:ext cx="1572768" cy="3999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直線接點 104"/>
          <p:cNvCxnSpPr/>
          <p:nvPr/>
        </p:nvCxnSpPr>
        <p:spPr>
          <a:xfrm flipV="1">
            <a:off x="10931503" y="3235521"/>
            <a:ext cx="10001" cy="795878"/>
          </a:xfrm>
          <a:prstGeom prst="line">
            <a:avLst/>
          </a:prstGeom>
          <a:ln w="57150"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直線接點 105"/>
          <p:cNvCxnSpPr/>
          <p:nvPr/>
        </p:nvCxnSpPr>
        <p:spPr>
          <a:xfrm>
            <a:off x="8674887" y="3246016"/>
            <a:ext cx="2255695" cy="0"/>
          </a:xfrm>
          <a:prstGeom prst="line">
            <a:avLst/>
          </a:prstGeom>
          <a:ln w="57150"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7" name="矩形 136"/>
          <p:cNvSpPr/>
          <p:nvPr/>
        </p:nvSpPr>
        <p:spPr>
          <a:xfrm>
            <a:off x="7178722" y="2238232"/>
            <a:ext cx="911805" cy="4971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38" name="矩形 137"/>
          <p:cNvSpPr/>
          <p:nvPr/>
        </p:nvSpPr>
        <p:spPr>
          <a:xfrm>
            <a:off x="7167439" y="755706"/>
            <a:ext cx="1401629" cy="4503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39" name="矩形 138"/>
          <p:cNvSpPr/>
          <p:nvPr/>
        </p:nvSpPr>
        <p:spPr>
          <a:xfrm>
            <a:off x="9366735" y="3029803"/>
            <a:ext cx="1563847" cy="504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40" name="矩形 139"/>
          <p:cNvSpPr/>
          <p:nvPr/>
        </p:nvSpPr>
        <p:spPr>
          <a:xfrm>
            <a:off x="8769808" y="790013"/>
            <a:ext cx="2169695" cy="504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41" name="矩形 140"/>
          <p:cNvSpPr/>
          <p:nvPr/>
        </p:nvSpPr>
        <p:spPr>
          <a:xfrm>
            <a:off x="6905767" y="912852"/>
            <a:ext cx="425238" cy="15407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42" name="矩形 141"/>
          <p:cNvSpPr/>
          <p:nvPr/>
        </p:nvSpPr>
        <p:spPr>
          <a:xfrm>
            <a:off x="10524775" y="885153"/>
            <a:ext cx="425238" cy="15407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43" name="矩形 142"/>
          <p:cNvSpPr/>
          <p:nvPr/>
        </p:nvSpPr>
        <p:spPr>
          <a:xfrm>
            <a:off x="8384653" y="2367147"/>
            <a:ext cx="424934" cy="688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44" name="矩形 143"/>
          <p:cNvSpPr/>
          <p:nvPr/>
        </p:nvSpPr>
        <p:spPr>
          <a:xfrm>
            <a:off x="10579648" y="2428064"/>
            <a:ext cx="750627" cy="7886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cxnSp>
        <p:nvCxnSpPr>
          <p:cNvPr id="145" name="直線接點 144"/>
          <p:cNvCxnSpPr/>
          <p:nvPr/>
        </p:nvCxnSpPr>
        <p:spPr>
          <a:xfrm>
            <a:off x="6221199" y="4024405"/>
            <a:ext cx="1572768" cy="3999"/>
          </a:xfrm>
          <a:prstGeom prst="line">
            <a:avLst/>
          </a:prstGeom>
          <a:ln w="57150">
            <a:solidFill>
              <a:srgbClr val="00B05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6" name="直線接點 145"/>
          <p:cNvCxnSpPr/>
          <p:nvPr/>
        </p:nvCxnSpPr>
        <p:spPr>
          <a:xfrm>
            <a:off x="7793967" y="4024405"/>
            <a:ext cx="1572768" cy="3999"/>
          </a:xfrm>
          <a:prstGeom prst="line">
            <a:avLst/>
          </a:prstGeom>
          <a:ln w="57150">
            <a:solidFill>
              <a:srgbClr val="00B05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直線接點 146"/>
          <p:cNvCxnSpPr/>
          <p:nvPr/>
        </p:nvCxnSpPr>
        <p:spPr>
          <a:xfrm>
            <a:off x="9366735" y="4030399"/>
            <a:ext cx="1572768" cy="3999"/>
          </a:xfrm>
          <a:prstGeom prst="line">
            <a:avLst/>
          </a:prstGeom>
          <a:ln w="57150">
            <a:solidFill>
              <a:srgbClr val="00B05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1" name="直線接點 150"/>
          <p:cNvCxnSpPr/>
          <p:nvPr/>
        </p:nvCxnSpPr>
        <p:spPr>
          <a:xfrm>
            <a:off x="6238153" y="884863"/>
            <a:ext cx="837746" cy="9996"/>
          </a:xfrm>
          <a:prstGeom prst="line">
            <a:avLst/>
          </a:prstGeom>
          <a:ln w="57150">
            <a:solidFill>
              <a:srgbClr val="00B05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2" name="直線接點 151"/>
          <p:cNvCxnSpPr/>
          <p:nvPr/>
        </p:nvCxnSpPr>
        <p:spPr>
          <a:xfrm>
            <a:off x="7081870" y="901856"/>
            <a:ext cx="1572768" cy="3999"/>
          </a:xfrm>
          <a:prstGeom prst="line">
            <a:avLst/>
          </a:prstGeom>
          <a:ln w="57150">
            <a:solidFill>
              <a:srgbClr val="00B05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3" name="直線接點 152"/>
          <p:cNvCxnSpPr/>
          <p:nvPr/>
        </p:nvCxnSpPr>
        <p:spPr>
          <a:xfrm>
            <a:off x="8665864" y="901856"/>
            <a:ext cx="2255695" cy="0"/>
          </a:xfrm>
          <a:prstGeom prst="line">
            <a:avLst/>
          </a:prstGeom>
          <a:ln w="57150">
            <a:solidFill>
              <a:srgbClr val="00B05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4" name="直線接點 153"/>
          <p:cNvCxnSpPr/>
          <p:nvPr/>
        </p:nvCxnSpPr>
        <p:spPr>
          <a:xfrm rot="16200000">
            <a:off x="5435276" y="1667248"/>
            <a:ext cx="1572768" cy="3999"/>
          </a:xfrm>
          <a:prstGeom prst="line">
            <a:avLst/>
          </a:prstGeom>
          <a:ln w="57150">
            <a:solidFill>
              <a:srgbClr val="FFC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5" name="直線接點 154"/>
          <p:cNvCxnSpPr/>
          <p:nvPr/>
        </p:nvCxnSpPr>
        <p:spPr>
          <a:xfrm rot="16200000">
            <a:off x="5435276" y="3238019"/>
            <a:ext cx="1572768" cy="3999"/>
          </a:xfrm>
          <a:prstGeom prst="line">
            <a:avLst/>
          </a:prstGeom>
          <a:ln w="57150">
            <a:solidFill>
              <a:srgbClr val="FFC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6" name="直線接點 155"/>
          <p:cNvCxnSpPr/>
          <p:nvPr/>
        </p:nvCxnSpPr>
        <p:spPr>
          <a:xfrm rot="16200000">
            <a:off x="10133176" y="1681244"/>
            <a:ext cx="1572768" cy="3999"/>
          </a:xfrm>
          <a:prstGeom prst="line">
            <a:avLst/>
          </a:prstGeom>
          <a:ln w="57150">
            <a:solidFill>
              <a:srgbClr val="FFC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7" name="直線接點 156"/>
          <p:cNvCxnSpPr/>
          <p:nvPr/>
        </p:nvCxnSpPr>
        <p:spPr>
          <a:xfrm flipH="1">
            <a:off x="10933395" y="2485621"/>
            <a:ext cx="3108" cy="763694"/>
          </a:xfrm>
          <a:prstGeom prst="line">
            <a:avLst/>
          </a:prstGeom>
          <a:ln w="57150">
            <a:solidFill>
              <a:srgbClr val="FFC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8" name="直線接點 157"/>
          <p:cNvCxnSpPr/>
          <p:nvPr/>
        </p:nvCxnSpPr>
        <p:spPr>
          <a:xfrm flipV="1">
            <a:off x="10920095" y="3240018"/>
            <a:ext cx="10001" cy="795878"/>
          </a:xfrm>
          <a:prstGeom prst="line">
            <a:avLst/>
          </a:prstGeom>
          <a:ln w="57150">
            <a:solidFill>
              <a:srgbClr val="FFC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9" name="文字方塊 158"/>
          <p:cNvSpPr txBox="1"/>
          <p:nvPr/>
        </p:nvSpPr>
        <p:spPr>
          <a:xfrm>
            <a:off x="7888153" y="3340202"/>
            <a:ext cx="2462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600" dirty="0" smtClean="0">
                <a:solidFill>
                  <a:srgbClr val="00B050"/>
                </a:solidFill>
              </a:rPr>
              <a:t>15 cm</a:t>
            </a:r>
            <a:endParaRPr lang="zh-HK" altLang="en-US" sz="3600" dirty="0">
              <a:solidFill>
                <a:srgbClr val="00B050"/>
              </a:solidFill>
            </a:endParaRPr>
          </a:p>
        </p:txBody>
      </p:sp>
      <p:sp>
        <p:nvSpPr>
          <p:cNvPr id="161" name="文字方塊 160"/>
          <p:cNvSpPr txBox="1"/>
          <p:nvPr/>
        </p:nvSpPr>
        <p:spPr>
          <a:xfrm>
            <a:off x="6394254" y="2158064"/>
            <a:ext cx="1871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600" dirty="0" smtClean="0">
                <a:solidFill>
                  <a:srgbClr val="FFC000"/>
                </a:solidFill>
              </a:rPr>
              <a:t>10 cm</a:t>
            </a:r>
            <a:endParaRPr lang="zh-HK" altLang="en-US" sz="3600" dirty="0">
              <a:solidFill>
                <a:srgbClr val="FFC000"/>
              </a:solidFill>
            </a:endParaRPr>
          </a:p>
        </p:txBody>
      </p:sp>
      <p:cxnSp>
        <p:nvCxnSpPr>
          <p:cNvPr id="5" name="直線接點 4"/>
          <p:cNvCxnSpPr/>
          <p:nvPr/>
        </p:nvCxnSpPr>
        <p:spPr>
          <a:xfrm flipH="1" flipV="1">
            <a:off x="7058945" y="207265"/>
            <a:ext cx="16954" cy="3327505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接點 56"/>
          <p:cNvCxnSpPr/>
          <p:nvPr/>
        </p:nvCxnSpPr>
        <p:spPr>
          <a:xfrm flipH="1" flipV="1">
            <a:off x="8662165" y="174356"/>
            <a:ext cx="16954" cy="3327505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接點 62"/>
          <p:cNvCxnSpPr/>
          <p:nvPr/>
        </p:nvCxnSpPr>
        <p:spPr>
          <a:xfrm flipH="1" flipV="1">
            <a:off x="8663812" y="90249"/>
            <a:ext cx="16954" cy="3327505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接點 64"/>
          <p:cNvCxnSpPr/>
          <p:nvPr/>
        </p:nvCxnSpPr>
        <p:spPr>
          <a:xfrm flipH="1" flipV="1">
            <a:off x="10905722" y="102630"/>
            <a:ext cx="16954" cy="3327505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接點 65"/>
          <p:cNvCxnSpPr/>
          <p:nvPr/>
        </p:nvCxnSpPr>
        <p:spPr>
          <a:xfrm flipV="1">
            <a:off x="6700023" y="2481103"/>
            <a:ext cx="5185656" cy="29722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接點 66"/>
          <p:cNvCxnSpPr/>
          <p:nvPr/>
        </p:nvCxnSpPr>
        <p:spPr>
          <a:xfrm>
            <a:off x="6720900" y="881245"/>
            <a:ext cx="5195332" cy="16131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接點 67"/>
          <p:cNvCxnSpPr/>
          <p:nvPr/>
        </p:nvCxnSpPr>
        <p:spPr>
          <a:xfrm flipV="1">
            <a:off x="6657026" y="3243608"/>
            <a:ext cx="5185656" cy="29722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接點 68"/>
          <p:cNvCxnSpPr/>
          <p:nvPr/>
        </p:nvCxnSpPr>
        <p:spPr>
          <a:xfrm flipV="1">
            <a:off x="6645070" y="2496078"/>
            <a:ext cx="5185656" cy="29722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創意教師協會</a:t>
            </a:r>
            <a:r>
              <a:rPr lang="en-US" altLang="zh-TW" smtClean="0"/>
              <a:t>20170311</a:t>
            </a:r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82FC-22FE-445E-ABAF-6EC0D7E49E25}" type="slidenum">
              <a:rPr lang="zh-HK" altLang="en-US" smtClean="0"/>
              <a:pPr/>
              <a:t>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316528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0.00013 -0.23172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597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3.7037E-7 L 0.00143 -0.34468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-17245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59259E-6 L 0.31758 -0.00185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72" y="-93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22222E-6 L 0.18554 0.00162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71" y="69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"/>
                  </p:tgtEl>
                </p:cond>
              </p:nextCondLst>
            </p:seq>
          </p:childTnLst>
        </p:cTn>
      </p:par>
    </p:tnLst>
    <p:bldLst>
      <p:bldP spid="59" grpId="0"/>
      <p:bldP spid="75" grpId="0"/>
      <p:bldP spid="76" grpId="0"/>
      <p:bldP spid="138" grpId="0"/>
      <p:bldP spid="140" grpId="0"/>
      <p:bldP spid="142" grpId="0"/>
      <p:bldP spid="144" grpId="0"/>
      <p:bldP spid="159" grpId="0"/>
      <p:bldP spid="16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167640" y="-11036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周界</a:t>
            </a:r>
            <a:r>
              <a:rPr lang="en-US" altLang="zh-TW" smtClean="0"/>
              <a:t>(</a:t>
            </a:r>
            <a:r>
              <a:rPr lang="zh-TW" altLang="en-US" smtClean="0"/>
              <a:t>平移</a:t>
            </a:r>
            <a:r>
              <a:rPr lang="en-US" altLang="zh-TW" smtClean="0"/>
              <a:t>)</a:t>
            </a:r>
            <a:endParaRPr lang="zh-HK" altLang="en-US" dirty="0"/>
          </a:p>
        </p:txBody>
      </p:sp>
      <p:cxnSp>
        <p:nvCxnSpPr>
          <p:cNvPr id="5" name="直線接點 4"/>
          <p:cNvCxnSpPr/>
          <p:nvPr/>
        </p:nvCxnSpPr>
        <p:spPr>
          <a:xfrm>
            <a:off x="847377" y="5869075"/>
            <a:ext cx="1572768" cy="3999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文字方塊 5"/>
          <p:cNvSpPr txBox="1"/>
          <p:nvPr/>
        </p:nvSpPr>
        <p:spPr>
          <a:xfrm>
            <a:off x="1196881" y="5855282"/>
            <a:ext cx="1719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200" dirty="0" smtClean="0">
                <a:solidFill>
                  <a:srgbClr val="FF0000"/>
                </a:solidFill>
              </a:rPr>
              <a:t>5 cm</a:t>
            </a:r>
            <a:endParaRPr lang="zh-HK" altLang="en-US" sz="3200" dirty="0">
              <a:solidFill>
                <a:srgbClr val="FF0000"/>
              </a:solidFill>
            </a:endParaRPr>
          </a:p>
        </p:txBody>
      </p:sp>
      <p:cxnSp>
        <p:nvCxnSpPr>
          <p:cNvPr id="7" name="直線接點 6"/>
          <p:cNvCxnSpPr/>
          <p:nvPr/>
        </p:nvCxnSpPr>
        <p:spPr>
          <a:xfrm flipV="1">
            <a:off x="840705" y="979367"/>
            <a:ext cx="935881" cy="2"/>
          </a:xfrm>
          <a:prstGeom prst="line">
            <a:avLst/>
          </a:prstGeom>
          <a:ln w="57150"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接點 7"/>
          <p:cNvCxnSpPr/>
          <p:nvPr/>
        </p:nvCxnSpPr>
        <p:spPr>
          <a:xfrm rot="16200000">
            <a:off x="56322" y="1763753"/>
            <a:ext cx="1572768" cy="3999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>
            <a:off x="1774588" y="2545853"/>
            <a:ext cx="887790" cy="16280"/>
          </a:xfrm>
          <a:prstGeom prst="line">
            <a:avLst/>
          </a:prstGeom>
          <a:ln w="57150"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 rot="16200000">
            <a:off x="54322" y="3334523"/>
            <a:ext cx="1572768" cy="3999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 rot="16200000">
            <a:off x="988204" y="1763751"/>
            <a:ext cx="1572768" cy="3999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線接點 22"/>
          <p:cNvCxnSpPr/>
          <p:nvPr/>
        </p:nvCxnSpPr>
        <p:spPr>
          <a:xfrm>
            <a:off x="4265881" y="2562133"/>
            <a:ext cx="1293130" cy="0"/>
          </a:xfrm>
          <a:prstGeom prst="line">
            <a:avLst/>
          </a:prstGeom>
          <a:ln w="57150"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>
            <a:off x="844706" y="4118907"/>
            <a:ext cx="1572768" cy="3999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 rot="16200000">
            <a:off x="1874995" y="1747471"/>
            <a:ext cx="1572768" cy="3999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接點 13"/>
          <p:cNvCxnSpPr/>
          <p:nvPr/>
        </p:nvCxnSpPr>
        <p:spPr>
          <a:xfrm rot="16200000">
            <a:off x="3481497" y="1757469"/>
            <a:ext cx="1572768" cy="3999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接點 14"/>
          <p:cNvCxnSpPr/>
          <p:nvPr/>
        </p:nvCxnSpPr>
        <p:spPr>
          <a:xfrm>
            <a:off x="2682890" y="980565"/>
            <a:ext cx="1572768" cy="3999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接點 15"/>
          <p:cNvCxnSpPr/>
          <p:nvPr/>
        </p:nvCxnSpPr>
        <p:spPr>
          <a:xfrm rot="16200000">
            <a:off x="4760627" y="3334522"/>
            <a:ext cx="1572768" cy="3999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>
            <a:off x="2413475" y="4104910"/>
            <a:ext cx="1572768" cy="3999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線接點 17"/>
          <p:cNvCxnSpPr/>
          <p:nvPr/>
        </p:nvCxnSpPr>
        <p:spPr>
          <a:xfrm>
            <a:off x="3986243" y="4114908"/>
            <a:ext cx="1572768" cy="3999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線接點 19"/>
          <p:cNvCxnSpPr/>
          <p:nvPr/>
        </p:nvCxnSpPr>
        <p:spPr>
          <a:xfrm>
            <a:off x="5945959" y="163285"/>
            <a:ext cx="0" cy="653142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 flipV="1">
            <a:off x="6724714" y="881081"/>
            <a:ext cx="935881" cy="2"/>
          </a:xfrm>
          <a:prstGeom prst="line">
            <a:avLst/>
          </a:prstGeom>
          <a:ln w="57150"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接點 29"/>
          <p:cNvCxnSpPr/>
          <p:nvPr/>
        </p:nvCxnSpPr>
        <p:spPr>
          <a:xfrm>
            <a:off x="7658597" y="2447567"/>
            <a:ext cx="887790" cy="16280"/>
          </a:xfrm>
          <a:prstGeom prst="line">
            <a:avLst/>
          </a:prstGeom>
          <a:ln w="57150"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線接點 25"/>
          <p:cNvCxnSpPr/>
          <p:nvPr/>
        </p:nvCxnSpPr>
        <p:spPr>
          <a:xfrm rot="16200000">
            <a:off x="5940331" y="1665467"/>
            <a:ext cx="1572768" cy="3999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接點 26"/>
          <p:cNvCxnSpPr/>
          <p:nvPr/>
        </p:nvCxnSpPr>
        <p:spPr>
          <a:xfrm rot="16200000">
            <a:off x="5938331" y="3236237"/>
            <a:ext cx="1572768" cy="3999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線接點 36"/>
          <p:cNvCxnSpPr/>
          <p:nvPr/>
        </p:nvCxnSpPr>
        <p:spPr>
          <a:xfrm>
            <a:off x="10149890" y="2463847"/>
            <a:ext cx="1293130" cy="0"/>
          </a:xfrm>
          <a:prstGeom prst="line">
            <a:avLst/>
          </a:prstGeom>
          <a:ln w="57150"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接點 27"/>
          <p:cNvCxnSpPr/>
          <p:nvPr/>
        </p:nvCxnSpPr>
        <p:spPr>
          <a:xfrm rot="16200000">
            <a:off x="6872213" y="1665465"/>
            <a:ext cx="1572768" cy="3999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線接點 28"/>
          <p:cNvCxnSpPr/>
          <p:nvPr/>
        </p:nvCxnSpPr>
        <p:spPr>
          <a:xfrm>
            <a:off x="6728715" y="4020621"/>
            <a:ext cx="1572768" cy="3999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接點 30"/>
          <p:cNvCxnSpPr/>
          <p:nvPr/>
        </p:nvCxnSpPr>
        <p:spPr>
          <a:xfrm rot="16200000">
            <a:off x="7759004" y="1649185"/>
            <a:ext cx="1572768" cy="3999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直線接點 31"/>
          <p:cNvCxnSpPr/>
          <p:nvPr/>
        </p:nvCxnSpPr>
        <p:spPr>
          <a:xfrm rot="16200000">
            <a:off x="9365506" y="1659183"/>
            <a:ext cx="1572768" cy="3999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接點 32"/>
          <p:cNvCxnSpPr/>
          <p:nvPr/>
        </p:nvCxnSpPr>
        <p:spPr>
          <a:xfrm>
            <a:off x="8566899" y="882279"/>
            <a:ext cx="1572768" cy="3999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線接點 33"/>
          <p:cNvCxnSpPr/>
          <p:nvPr/>
        </p:nvCxnSpPr>
        <p:spPr>
          <a:xfrm rot="16200000">
            <a:off x="10644636" y="3236236"/>
            <a:ext cx="1572768" cy="3999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接點 34"/>
          <p:cNvCxnSpPr/>
          <p:nvPr/>
        </p:nvCxnSpPr>
        <p:spPr>
          <a:xfrm>
            <a:off x="8297484" y="4006624"/>
            <a:ext cx="1572768" cy="3999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線接點 35"/>
          <p:cNvCxnSpPr/>
          <p:nvPr/>
        </p:nvCxnSpPr>
        <p:spPr>
          <a:xfrm>
            <a:off x="9870252" y="4016622"/>
            <a:ext cx="1572768" cy="3999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矩形 48"/>
          <p:cNvSpPr/>
          <p:nvPr/>
        </p:nvSpPr>
        <p:spPr>
          <a:xfrm>
            <a:off x="7656597" y="2220685"/>
            <a:ext cx="867280" cy="5372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0" name="矩形 49"/>
          <p:cNvSpPr/>
          <p:nvPr/>
        </p:nvSpPr>
        <p:spPr>
          <a:xfrm>
            <a:off x="7650099" y="703391"/>
            <a:ext cx="867280" cy="5372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1" name="矩形 50"/>
          <p:cNvSpPr/>
          <p:nvPr/>
        </p:nvSpPr>
        <p:spPr>
          <a:xfrm>
            <a:off x="10239604" y="2152983"/>
            <a:ext cx="1166906" cy="5372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2" name="矩形 51"/>
          <p:cNvSpPr/>
          <p:nvPr/>
        </p:nvSpPr>
        <p:spPr>
          <a:xfrm>
            <a:off x="10213002" y="708522"/>
            <a:ext cx="1166906" cy="5372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4" name="矩形 53"/>
          <p:cNvSpPr/>
          <p:nvPr/>
        </p:nvSpPr>
        <p:spPr>
          <a:xfrm>
            <a:off x="11072432" y="811578"/>
            <a:ext cx="544061" cy="15468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cxnSp>
        <p:nvCxnSpPr>
          <p:cNvPr id="66" name="直線接點 65"/>
          <p:cNvCxnSpPr/>
          <p:nvPr/>
        </p:nvCxnSpPr>
        <p:spPr>
          <a:xfrm rot="16200000">
            <a:off x="5945871" y="1671677"/>
            <a:ext cx="1572768" cy="3999"/>
          </a:xfrm>
          <a:prstGeom prst="line">
            <a:avLst/>
          </a:prstGeom>
          <a:ln w="57150">
            <a:solidFill>
              <a:srgbClr val="FFC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直線接點 66"/>
          <p:cNvCxnSpPr/>
          <p:nvPr/>
        </p:nvCxnSpPr>
        <p:spPr>
          <a:xfrm rot="16200000">
            <a:off x="5942961" y="3246819"/>
            <a:ext cx="1572768" cy="3999"/>
          </a:xfrm>
          <a:prstGeom prst="line">
            <a:avLst/>
          </a:prstGeom>
          <a:ln w="57150">
            <a:solidFill>
              <a:srgbClr val="FFC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直線接點 67"/>
          <p:cNvCxnSpPr/>
          <p:nvPr/>
        </p:nvCxnSpPr>
        <p:spPr>
          <a:xfrm rot="16200000">
            <a:off x="10642636" y="1662890"/>
            <a:ext cx="1572768" cy="3999"/>
          </a:xfrm>
          <a:prstGeom prst="line">
            <a:avLst/>
          </a:prstGeom>
          <a:ln w="57150">
            <a:solidFill>
              <a:srgbClr val="FFC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線接點 68"/>
          <p:cNvCxnSpPr/>
          <p:nvPr/>
        </p:nvCxnSpPr>
        <p:spPr>
          <a:xfrm rot="16200000">
            <a:off x="10654637" y="3246818"/>
            <a:ext cx="1572768" cy="3999"/>
          </a:xfrm>
          <a:prstGeom prst="line">
            <a:avLst/>
          </a:prstGeom>
          <a:ln w="57150">
            <a:solidFill>
              <a:srgbClr val="FFC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直線接點 69"/>
          <p:cNvCxnSpPr/>
          <p:nvPr/>
        </p:nvCxnSpPr>
        <p:spPr>
          <a:xfrm>
            <a:off x="6728715" y="4032319"/>
            <a:ext cx="1572768" cy="3999"/>
          </a:xfrm>
          <a:prstGeom prst="line">
            <a:avLst/>
          </a:prstGeom>
          <a:ln w="57150">
            <a:solidFill>
              <a:srgbClr val="00B05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直線接點 70"/>
          <p:cNvCxnSpPr/>
          <p:nvPr/>
        </p:nvCxnSpPr>
        <p:spPr>
          <a:xfrm>
            <a:off x="8297484" y="4032405"/>
            <a:ext cx="1572768" cy="3999"/>
          </a:xfrm>
          <a:prstGeom prst="line">
            <a:avLst/>
          </a:prstGeom>
          <a:ln w="57150">
            <a:solidFill>
              <a:srgbClr val="00B05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線接點 71"/>
          <p:cNvCxnSpPr/>
          <p:nvPr/>
        </p:nvCxnSpPr>
        <p:spPr>
          <a:xfrm>
            <a:off x="9870252" y="4024407"/>
            <a:ext cx="1572768" cy="3999"/>
          </a:xfrm>
          <a:prstGeom prst="line">
            <a:avLst/>
          </a:prstGeom>
          <a:ln w="57150">
            <a:solidFill>
              <a:srgbClr val="00B05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直線接點 72"/>
          <p:cNvCxnSpPr/>
          <p:nvPr/>
        </p:nvCxnSpPr>
        <p:spPr>
          <a:xfrm flipV="1">
            <a:off x="6702263" y="887293"/>
            <a:ext cx="935881" cy="2"/>
          </a:xfrm>
          <a:prstGeom prst="line">
            <a:avLst/>
          </a:prstGeom>
          <a:ln w="57150">
            <a:solidFill>
              <a:srgbClr val="00B05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直線接點 73"/>
          <p:cNvCxnSpPr/>
          <p:nvPr/>
        </p:nvCxnSpPr>
        <p:spPr>
          <a:xfrm>
            <a:off x="7665286" y="873674"/>
            <a:ext cx="887790" cy="16280"/>
          </a:xfrm>
          <a:prstGeom prst="line">
            <a:avLst/>
          </a:prstGeom>
          <a:ln w="57150">
            <a:solidFill>
              <a:srgbClr val="00B05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直線接點 74"/>
          <p:cNvCxnSpPr/>
          <p:nvPr/>
        </p:nvCxnSpPr>
        <p:spPr>
          <a:xfrm>
            <a:off x="8553076" y="889277"/>
            <a:ext cx="1572768" cy="3999"/>
          </a:xfrm>
          <a:prstGeom prst="line">
            <a:avLst/>
          </a:prstGeom>
          <a:ln w="57150">
            <a:solidFill>
              <a:srgbClr val="00B05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直線接點 75"/>
          <p:cNvCxnSpPr/>
          <p:nvPr/>
        </p:nvCxnSpPr>
        <p:spPr>
          <a:xfrm>
            <a:off x="10149890" y="873674"/>
            <a:ext cx="1293130" cy="0"/>
          </a:xfrm>
          <a:prstGeom prst="line">
            <a:avLst/>
          </a:prstGeom>
          <a:ln w="57150">
            <a:solidFill>
              <a:srgbClr val="00B05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文字方塊 80"/>
          <p:cNvSpPr txBox="1"/>
          <p:nvPr/>
        </p:nvSpPr>
        <p:spPr>
          <a:xfrm>
            <a:off x="7888153" y="3340202"/>
            <a:ext cx="2462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600" dirty="0" smtClean="0">
                <a:solidFill>
                  <a:srgbClr val="00B050"/>
                </a:solidFill>
              </a:rPr>
              <a:t>15 cm</a:t>
            </a:r>
            <a:endParaRPr lang="zh-HK" altLang="en-US" sz="3600" dirty="0">
              <a:solidFill>
                <a:srgbClr val="00B050"/>
              </a:solidFill>
            </a:endParaRPr>
          </a:p>
        </p:txBody>
      </p:sp>
      <p:sp>
        <p:nvSpPr>
          <p:cNvPr id="82" name="文字方塊 81"/>
          <p:cNvSpPr txBox="1"/>
          <p:nvPr/>
        </p:nvSpPr>
        <p:spPr>
          <a:xfrm>
            <a:off x="10103986" y="2090797"/>
            <a:ext cx="1871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600" dirty="0" smtClean="0">
                <a:solidFill>
                  <a:srgbClr val="FFC000"/>
                </a:solidFill>
              </a:rPr>
              <a:t>10 cm</a:t>
            </a:r>
            <a:endParaRPr lang="zh-HK" altLang="en-US" sz="3600" dirty="0">
              <a:solidFill>
                <a:srgbClr val="FFC000"/>
              </a:solidFill>
            </a:endParaRPr>
          </a:p>
        </p:txBody>
      </p:sp>
      <p:sp>
        <p:nvSpPr>
          <p:cNvPr id="83" name="文字方塊 82"/>
          <p:cNvSpPr txBox="1"/>
          <p:nvPr/>
        </p:nvSpPr>
        <p:spPr>
          <a:xfrm>
            <a:off x="8631248" y="1462485"/>
            <a:ext cx="10156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200" dirty="0" smtClean="0">
                <a:solidFill>
                  <a:srgbClr val="FF0000"/>
                </a:solidFill>
              </a:rPr>
              <a:t>5 cm</a:t>
            </a:r>
            <a:endParaRPr lang="zh-HK" altLang="en-US" sz="3200" dirty="0">
              <a:solidFill>
                <a:srgbClr val="FF0000"/>
              </a:solidFill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9763824" y="1560280"/>
            <a:ext cx="646091" cy="10334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cxnSp>
        <p:nvCxnSpPr>
          <p:cNvPr id="58" name="直線接點 57"/>
          <p:cNvCxnSpPr/>
          <p:nvPr/>
        </p:nvCxnSpPr>
        <p:spPr>
          <a:xfrm>
            <a:off x="9260114" y="889277"/>
            <a:ext cx="2656118" cy="8099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接點 58"/>
          <p:cNvCxnSpPr/>
          <p:nvPr/>
        </p:nvCxnSpPr>
        <p:spPr>
          <a:xfrm>
            <a:off x="9260114" y="2460061"/>
            <a:ext cx="2570612" cy="36017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接點 63"/>
          <p:cNvCxnSpPr/>
          <p:nvPr/>
        </p:nvCxnSpPr>
        <p:spPr>
          <a:xfrm rot="16200000">
            <a:off x="6322945" y="1641582"/>
            <a:ext cx="2656118" cy="8099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接點 64"/>
          <p:cNvCxnSpPr/>
          <p:nvPr/>
        </p:nvCxnSpPr>
        <p:spPr>
          <a:xfrm rot="16200000">
            <a:off x="7281317" y="1566984"/>
            <a:ext cx="2570612" cy="36017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接點 76"/>
          <p:cNvCxnSpPr/>
          <p:nvPr/>
        </p:nvCxnSpPr>
        <p:spPr>
          <a:xfrm rot="16200000">
            <a:off x="8825855" y="1587159"/>
            <a:ext cx="2656118" cy="8099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接點 77"/>
          <p:cNvCxnSpPr/>
          <p:nvPr/>
        </p:nvCxnSpPr>
        <p:spPr>
          <a:xfrm rot="16200000">
            <a:off x="10132706" y="1530446"/>
            <a:ext cx="2570612" cy="36017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創意教師協會</a:t>
            </a:r>
            <a:r>
              <a:rPr lang="en-US" altLang="zh-TW" smtClean="0"/>
              <a:t>20170311</a:t>
            </a:r>
            <a:endParaRPr lang="zh-HK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82FC-22FE-445E-ABAF-6EC0D7E49E25}" type="slidenum">
              <a:rPr lang="zh-HK" altLang="en-US" smtClean="0"/>
              <a:pPr/>
              <a:t>3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765667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85185E-6 L 0.00091 -0.23102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11551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7.40741E-7 L -0.00065 -0.23171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11597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3.7037E-7 L 0.10469 -0.00301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4" y="-162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</p:childTnLst>
        </p:cTn>
      </p:par>
    </p:tnLst>
    <p:bldLst>
      <p:bldP spid="50" grpId="0"/>
      <p:bldP spid="52" grpId="0"/>
      <p:bldP spid="54" grpId="0"/>
      <p:bldP spid="81" grpId="0"/>
      <p:bldP spid="82" grpId="0"/>
      <p:bldP spid="8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16600" dirty="0" smtClean="0">
                <a:solidFill>
                  <a:srgbClr val="FFC000"/>
                </a:solidFill>
              </a:rPr>
              <a:t>小</a:t>
            </a:r>
            <a:r>
              <a:rPr lang="zh-TW" altLang="en-US" sz="16600" dirty="0" smtClean="0">
                <a:solidFill>
                  <a:srgbClr val="FF0000"/>
                </a:solidFill>
              </a:rPr>
              <a:t>組</a:t>
            </a:r>
            <a:r>
              <a:rPr lang="zh-TW" altLang="en-US" sz="16600" dirty="0" smtClean="0">
                <a:solidFill>
                  <a:srgbClr val="002060"/>
                </a:solidFill>
              </a:rPr>
              <a:t>活</a:t>
            </a:r>
            <a:r>
              <a:rPr lang="zh-TW" altLang="en-US" sz="16600" dirty="0" smtClean="0">
                <a:solidFill>
                  <a:srgbClr val="00B050"/>
                </a:solidFill>
              </a:rPr>
              <a:t>動</a:t>
            </a:r>
            <a:endParaRPr lang="zh-HK" altLang="en-US" sz="16600" dirty="0">
              <a:solidFill>
                <a:srgbClr val="00B05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創意教師協會</a:t>
            </a:r>
            <a:r>
              <a:rPr lang="en-US" altLang="zh-TW" smtClean="0"/>
              <a:t>20170311</a:t>
            </a:r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82FC-22FE-445E-ABAF-6EC0D7E49E25}" type="slidenum">
              <a:rPr lang="zh-HK" altLang="en-US" smtClean="0"/>
              <a:pPr/>
              <a:t>4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23399481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直線接點 28"/>
          <p:cNvCxnSpPr/>
          <p:nvPr/>
        </p:nvCxnSpPr>
        <p:spPr>
          <a:xfrm rot="16200000" flipV="1">
            <a:off x="2271758" y="5449826"/>
            <a:ext cx="1926336" cy="0"/>
          </a:xfrm>
          <a:prstGeom prst="line">
            <a:avLst/>
          </a:prstGeom>
          <a:ln w="57150"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 flipV="1">
            <a:off x="4129822" y="634854"/>
            <a:ext cx="1926336" cy="0"/>
          </a:xfrm>
          <a:prstGeom prst="line">
            <a:avLst/>
          </a:prstGeom>
          <a:ln w="57150"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直線接點 4"/>
          <p:cNvCxnSpPr/>
          <p:nvPr/>
        </p:nvCxnSpPr>
        <p:spPr>
          <a:xfrm flipV="1">
            <a:off x="304800" y="621792"/>
            <a:ext cx="1926336" cy="0"/>
          </a:xfrm>
          <a:prstGeom prst="line">
            <a:avLst/>
          </a:prstGeom>
          <a:ln w="57150"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直線接點 5"/>
          <p:cNvCxnSpPr/>
          <p:nvPr/>
        </p:nvCxnSpPr>
        <p:spPr>
          <a:xfrm rot="16200000" flipV="1">
            <a:off x="-646176" y="1584960"/>
            <a:ext cx="1926336" cy="0"/>
          </a:xfrm>
          <a:prstGeom prst="line">
            <a:avLst/>
          </a:prstGeom>
          <a:ln w="57150"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接點 7"/>
          <p:cNvCxnSpPr/>
          <p:nvPr/>
        </p:nvCxnSpPr>
        <p:spPr>
          <a:xfrm rot="16200000" flipV="1">
            <a:off x="-633984" y="3523490"/>
            <a:ext cx="1926336" cy="0"/>
          </a:xfrm>
          <a:prstGeom prst="line">
            <a:avLst/>
          </a:prstGeom>
          <a:ln w="57150"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 rot="16200000" flipV="1">
            <a:off x="-633985" y="5449826"/>
            <a:ext cx="1926336" cy="0"/>
          </a:xfrm>
          <a:prstGeom prst="line">
            <a:avLst/>
          </a:prstGeom>
          <a:ln w="57150"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線接點 22"/>
          <p:cNvCxnSpPr/>
          <p:nvPr/>
        </p:nvCxnSpPr>
        <p:spPr>
          <a:xfrm flipV="1">
            <a:off x="4199726" y="6412994"/>
            <a:ext cx="964800" cy="0"/>
          </a:xfrm>
          <a:prstGeom prst="line">
            <a:avLst/>
          </a:prstGeom>
          <a:ln w="57150"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 rot="16200000" flipV="1">
            <a:off x="1267968" y="1597154"/>
            <a:ext cx="1926336" cy="0"/>
          </a:xfrm>
          <a:prstGeom prst="line">
            <a:avLst/>
          </a:prstGeom>
          <a:ln w="57150"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 rot="16200000" flipV="1">
            <a:off x="3169919" y="1597154"/>
            <a:ext cx="1926336" cy="0"/>
          </a:xfrm>
          <a:prstGeom prst="line">
            <a:avLst/>
          </a:prstGeom>
          <a:ln w="57150"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>
            <a:off x="2231136" y="2560322"/>
            <a:ext cx="1901951" cy="0"/>
          </a:xfrm>
          <a:prstGeom prst="line">
            <a:avLst/>
          </a:prstGeom>
          <a:ln w="57150"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接點 13"/>
          <p:cNvCxnSpPr/>
          <p:nvPr/>
        </p:nvCxnSpPr>
        <p:spPr>
          <a:xfrm flipV="1">
            <a:off x="6059423" y="634854"/>
            <a:ext cx="1926336" cy="0"/>
          </a:xfrm>
          <a:prstGeom prst="line">
            <a:avLst/>
          </a:prstGeom>
          <a:ln w="57150"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接點 14"/>
          <p:cNvCxnSpPr/>
          <p:nvPr/>
        </p:nvCxnSpPr>
        <p:spPr>
          <a:xfrm rot="16200000" flipV="1">
            <a:off x="7010399" y="1606730"/>
            <a:ext cx="1926336" cy="0"/>
          </a:xfrm>
          <a:prstGeom prst="line">
            <a:avLst/>
          </a:prstGeom>
          <a:ln w="57150"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線接點 19"/>
          <p:cNvCxnSpPr/>
          <p:nvPr/>
        </p:nvCxnSpPr>
        <p:spPr>
          <a:xfrm flipV="1">
            <a:off x="2255519" y="6412994"/>
            <a:ext cx="964800" cy="0"/>
          </a:xfrm>
          <a:prstGeom prst="line">
            <a:avLst/>
          </a:prstGeom>
          <a:ln w="57150"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接點 15"/>
          <p:cNvCxnSpPr/>
          <p:nvPr/>
        </p:nvCxnSpPr>
        <p:spPr>
          <a:xfrm rot="16200000" flipV="1">
            <a:off x="6993855" y="3518552"/>
            <a:ext cx="1926336" cy="0"/>
          </a:xfrm>
          <a:prstGeom prst="line">
            <a:avLst/>
          </a:prstGeom>
          <a:ln w="57150"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 rot="16200000" flipV="1">
            <a:off x="7010399" y="5443727"/>
            <a:ext cx="1926336" cy="0"/>
          </a:xfrm>
          <a:prstGeom prst="line">
            <a:avLst/>
          </a:prstGeom>
          <a:ln w="57150"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線接點 21"/>
          <p:cNvCxnSpPr/>
          <p:nvPr/>
        </p:nvCxnSpPr>
        <p:spPr>
          <a:xfrm rot="16200000" flipV="1">
            <a:off x="3236558" y="5449826"/>
            <a:ext cx="1926336" cy="0"/>
          </a:xfrm>
          <a:prstGeom prst="line">
            <a:avLst/>
          </a:prstGeom>
          <a:ln w="57150"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線接點 20"/>
          <p:cNvCxnSpPr/>
          <p:nvPr/>
        </p:nvCxnSpPr>
        <p:spPr>
          <a:xfrm flipV="1">
            <a:off x="3234926" y="4492752"/>
            <a:ext cx="964800" cy="0"/>
          </a:xfrm>
          <a:prstGeom prst="line">
            <a:avLst/>
          </a:prstGeom>
          <a:ln w="57150"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直線接點 23"/>
          <p:cNvCxnSpPr/>
          <p:nvPr/>
        </p:nvCxnSpPr>
        <p:spPr>
          <a:xfrm rot="16200000" flipV="1">
            <a:off x="4201358" y="5449825"/>
            <a:ext cx="1926336" cy="0"/>
          </a:xfrm>
          <a:prstGeom prst="line">
            <a:avLst/>
          </a:prstGeom>
          <a:ln w="57150"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接點 26"/>
          <p:cNvCxnSpPr/>
          <p:nvPr/>
        </p:nvCxnSpPr>
        <p:spPr>
          <a:xfrm flipV="1">
            <a:off x="6080556" y="6412993"/>
            <a:ext cx="1926336" cy="0"/>
          </a:xfrm>
          <a:prstGeom prst="line">
            <a:avLst/>
          </a:prstGeom>
          <a:ln w="57150"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線接點 25"/>
          <p:cNvCxnSpPr/>
          <p:nvPr/>
        </p:nvCxnSpPr>
        <p:spPr>
          <a:xfrm rot="16200000" flipV="1">
            <a:off x="5117388" y="5455920"/>
            <a:ext cx="1926336" cy="0"/>
          </a:xfrm>
          <a:prstGeom prst="line">
            <a:avLst/>
          </a:prstGeom>
          <a:ln w="57150"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 flipV="1">
            <a:off x="5176718" y="4492750"/>
            <a:ext cx="903838" cy="1"/>
          </a:xfrm>
          <a:prstGeom prst="line">
            <a:avLst/>
          </a:prstGeom>
          <a:ln w="57150"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接點 27"/>
          <p:cNvCxnSpPr/>
          <p:nvPr/>
        </p:nvCxnSpPr>
        <p:spPr>
          <a:xfrm flipV="1">
            <a:off x="329183" y="6412994"/>
            <a:ext cx="1926336" cy="0"/>
          </a:xfrm>
          <a:prstGeom prst="line">
            <a:avLst/>
          </a:prstGeom>
          <a:ln w="57150"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文字方塊 62"/>
          <p:cNvSpPr txBox="1"/>
          <p:nvPr/>
        </p:nvSpPr>
        <p:spPr>
          <a:xfrm>
            <a:off x="8314944" y="591312"/>
            <a:ext cx="3681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 smtClean="0">
                <a:solidFill>
                  <a:srgbClr val="7030A0"/>
                </a:solidFill>
              </a:rPr>
              <a:t>圖形的周界：</a:t>
            </a:r>
            <a:endParaRPr lang="zh-HK" altLang="en-US" sz="3600" dirty="0">
              <a:solidFill>
                <a:srgbClr val="7030A0"/>
              </a:solidFill>
            </a:endParaRPr>
          </a:p>
        </p:txBody>
      </p:sp>
      <p:sp>
        <p:nvSpPr>
          <p:cNvPr id="49" name="文字方塊 48"/>
          <p:cNvSpPr txBox="1"/>
          <p:nvPr/>
        </p:nvSpPr>
        <p:spPr>
          <a:xfrm>
            <a:off x="8314944" y="1450848"/>
            <a:ext cx="368198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TW" sz="3600" dirty="0" smtClean="0">
                <a:solidFill>
                  <a:srgbClr val="FF0000"/>
                </a:solidFill>
              </a:rPr>
              <a:t>(</a:t>
            </a:r>
            <a:r>
              <a:rPr lang="en-US" altLang="zh-TW" sz="3600" dirty="0" smtClean="0">
                <a:solidFill>
                  <a:srgbClr val="00B050"/>
                </a:solidFill>
              </a:rPr>
              <a:t>20</a:t>
            </a:r>
            <a:r>
              <a:rPr lang="en-US" altLang="zh-TW" sz="3600" dirty="0" smtClean="0">
                <a:solidFill>
                  <a:srgbClr val="FF0000"/>
                </a:solidFill>
              </a:rPr>
              <a:t>+</a:t>
            </a:r>
            <a:r>
              <a:rPr lang="en-US" altLang="zh-TW" sz="3600" dirty="0" smtClean="0">
                <a:solidFill>
                  <a:srgbClr val="FFC000"/>
                </a:solidFill>
              </a:rPr>
              <a:t>15</a:t>
            </a:r>
            <a:r>
              <a:rPr lang="en-US" altLang="zh-TW" sz="3600" dirty="0" smtClean="0">
                <a:solidFill>
                  <a:srgbClr val="FF0000"/>
                </a:solidFill>
              </a:rPr>
              <a:t>)x2 </a:t>
            </a:r>
            <a:r>
              <a:rPr lang="en-US" altLang="zh-TW" sz="3600" dirty="0" smtClean="0"/>
              <a:t>+ </a:t>
            </a:r>
            <a:r>
              <a:rPr lang="en-US" altLang="zh-TW" sz="3600" dirty="0" smtClean="0">
                <a:solidFill>
                  <a:srgbClr val="00B0F0"/>
                </a:solidFill>
              </a:rPr>
              <a:t>5x6</a:t>
            </a:r>
            <a:endParaRPr lang="zh-HK" altLang="en-US" sz="3600" dirty="0">
              <a:solidFill>
                <a:srgbClr val="00B0F0"/>
              </a:solidFill>
            </a:endParaRPr>
          </a:p>
        </p:txBody>
      </p:sp>
      <p:sp>
        <p:nvSpPr>
          <p:cNvPr id="50" name="文字方塊 49"/>
          <p:cNvSpPr txBox="1"/>
          <p:nvPr/>
        </p:nvSpPr>
        <p:spPr>
          <a:xfrm>
            <a:off x="8314944" y="2176192"/>
            <a:ext cx="3681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=</a:t>
            </a:r>
            <a:r>
              <a:rPr lang="en-US" altLang="zh-TW" sz="3600" dirty="0" smtClean="0">
                <a:solidFill>
                  <a:srgbClr val="FF0000"/>
                </a:solidFill>
              </a:rPr>
              <a:t>35x2</a:t>
            </a:r>
            <a:r>
              <a:rPr lang="en-US" altLang="zh-TW" sz="3600" dirty="0" smtClean="0"/>
              <a:t>+</a:t>
            </a:r>
            <a:r>
              <a:rPr lang="en-US" altLang="zh-TW" sz="3600" dirty="0" smtClean="0">
                <a:solidFill>
                  <a:srgbClr val="00B0F0"/>
                </a:solidFill>
              </a:rPr>
              <a:t>30</a:t>
            </a:r>
            <a:endParaRPr lang="zh-HK" altLang="en-US" sz="3600" dirty="0">
              <a:solidFill>
                <a:srgbClr val="00B0F0"/>
              </a:solidFill>
            </a:endParaRPr>
          </a:p>
        </p:txBody>
      </p:sp>
      <p:sp>
        <p:nvSpPr>
          <p:cNvPr id="51" name="文字方塊 50"/>
          <p:cNvSpPr txBox="1"/>
          <p:nvPr/>
        </p:nvSpPr>
        <p:spPr>
          <a:xfrm>
            <a:off x="8314944" y="2852615"/>
            <a:ext cx="3681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=100cm</a:t>
            </a:r>
            <a:endParaRPr lang="zh-HK" altLang="en-US" sz="3600" dirty="0"/>
          </a:p>
        </p:txBody>
      </p:sp>
      <p:cxnSp>
        <p:nvCxnSpPr>
          <p:cNvPr id="52" name="直線接點 51"/>
          <p:cNvCxnSpPr/>
          <p:nvPr/>
        </p:nvCxnSpPr>
        <p:spPr>
          <a:xfrm rot="16200000" flipV="1">
            <a:off x="2268493" y="5449825"/>
            <a:ext cx="1926336" cy="0"/>
          </a:xfrm>
          <a:prstGeom prst="line">
            <a:avLst/>
          </a:prstGeom>
          <a:ln w="57150">
            <a:solidFill>
              <a:srgbClr val="00B0F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直線接點 52"/>
          <p:cNvCxnSpPr/>
          <p:nvPr/>
        </p:nvCxnSpPr>
        <p:spPr>
          <a:xfrm rot="16200000" flipV="1">
            <a:off x="1279217" y="1597153"/>
            <a:ext cx="1926336" cy="0"/>
          </a:xfrm>
          <a:prstGeom prst="line">
            <a:avLst/>
          </a:prstGeom>
          <a:ln w="57150">
            <a:solidFill>
              <a:srgbClr val="00B0F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直線接點 53"/>
          <p:cNvCxnSpPr/>
          <p:nvPr/>
        </p:nvCxnSpPr>
        <p:spPr>
          <a:xfrm rot="16200000" flipV="1">
            <a:off x="3166654" y="1597153"/>
            <a:ext cx="1926336" cy="0"/>
          </a:xfrm>
          <a:prstGeom prst="line">
            <a:avLst/>
          </a:prstGeom>
          <a:ln w="57150">
            <a:solidFill>
              <a:srgbClr val="00B0F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線接點 54"/>
          <p:cNvCxnSpPr/>
          <p:nvPr/>
        </p:nvCxnSpPr>
        <p:spPr>
          <a:xfrm rot="16200000" flipV="1">
            <a:off x="3233293" y="5449825"/>
            <a:ext cx="1926336" cy="0"/>
          </a:xfrm>
          <a:prstGeom prst="line">
            <a:avLst/>
          </a:prstGeom>
          <a:ln w="57150">
            <a:solidFill>
              <a:srgbClr val="00B0F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直線接點 55"/>
          <p:cNvCxnSpPr/>
          <p:nvPr/>
        </p:nvCxnSpPr>
        <p:spPr>
          <a:xfrm rot="16200000" flipV="1">
            <a:off x="4198093" y="5449824"/>
            <a:ext cx="1926336" cy="0"/>
          </a:xfrm>
          <a:prstGeom prst="line">
            <a:avLst/>
          </a:prstGeom>
          <a:ln w="57150">
            <a:solidFill>
              <a:srgbClr val="00B0F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直線接點 56"/>
          <p:cNvCxnSpPr/>
          <p:nvPr/>
        </p:nvCxnSpPr>
        <p:spPr>
          <a:xfrm rot="16200000" flipV="1">
            <a:off x="5114123" y="5455919"/>
            <a:ext cx="1926336" cy="0"/>
          </a:xfrm>
          <a:prstGeom prst="line">
            <a:avLst/>
          </a:prstGeom>
          <a:ln w="57150">
            <a:solidFill>
              <a:srgbClr val="00B0F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直線接點 57"/>
          <p:cNvCxnSpPr/>
          <p:nvPr/>
        </p:nvCxnSpPr>
        <p:spPr>
          <a:xfrm flipV="1">
            <a:off x="4129822" y="643562"/>
            <a:ext cx="1926336" cy="0"/>
          </a:xfrm>
          <a:prstGeom prst="line">
            <a:avLst/>
          </a:prstGeom>
          <a:ln w="63500">
            <a:solidFill>
              <a:srgbClr val="00B05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直線接點 58"/>
          <p:cNvCxnSpPr/>
          <p:nvPr/>
        </p:nvCxnSpPr>
        <p:spPr>
          <a:xfrm flipV="1">
            <a:off x="304800" y="629048"/>
            <a:ext cx="1926336" cy="0"/>
          </a:xfrm>
          <a:prstGeom prst="line">
            <a:avLst/>
          </a:prstGeom>
          <a:ln w="63500">
            <a:solidFill>
              <a:srgbClr val="00B05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直線接點 59"/>
          <p:cNvCxnSpPr/>
          <p:nvPr/>
        </p:nvCxnSpPr>
        <p:spPr>
          <a:xfrm rot="16200000" flipV="1">
            <a:off x="-638916" y="1592216"/>
            <a:ext cx="1926336" cy="0"/>
          </a:xfrm>
          <a:prstGeom prst="line">
            <a:avLst/>
          </a:prstGeom>
          <a:ln w="63500">
            <a:solidFill>
              <a:srgbClr val="FFC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直線接點 60"/>
          <p:cNvCxnSpPr/>
          <p:nvPr/>
        </p:nvCxnSpPr>
        <p:spPr>
          <a:xfrm rot="16200000" flipV="1">
            <a:off x="-626724" y="3530746"/>
            <a:ext cx="1926336" cy="0"/>
          </a:xfrm>
          <a:prstGeom prst="line">
            <a:avLst/>
          </a:prstGeom>
          <a:ln w="63500">
            <a:solidFill>
              <a:srgbClr val="FFC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直線接點 61"/>
          <p:cNvCxnSpPr/>
          <p:nvPr/>
        </p:nvCxnSpPr>
        <p:spPr>
          <a:xfrm rot="16200000" flipV="1">
            <a:off x="-626725" y="5457082"/>
            <a:ext cx="1926336" cy="0"/>
          </a:xfrm>
          <a:prstGeom prst="line">
            <a:avLst/>
          </a:prstGeom>
          <a:ln w="63500">
            <a:solidFill>
              <a:srgbClr val="FFC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直線接點 63"/>
          <p:cNvCxnSpPr/>
          <p:nvPr/>
        </p:nvCxnSpPr>
        <p:spPr>
          <a:xfrm flipV="1">
            <a:off x="4206986" y="6420250"/>
            <a:ext cx="964800" cy="0"/>
          </a:xfrm>
          <a:prstGeom prst="line">
            <a:avLst/>
          </a:prstGeom>
          <a:ln w="63500">
            <a:solidFill>
              <a:srgbClr val="00B05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直線接點 64"/>
          <p:cNvCxnSpPr/>
          <p:nvPr/>
        </p:nvCxnSpPr>
        <p:spPr>
          <a:xfrm flipV="1">
            <a:off x="6056158" y="649368"/>
            <a:ext cx="1926336" cy="0"/>
          </a:xfrm>
          <a:prstGeom prst="line">
            <a:avLst/>
          </a:prstGeom>
          <a:ln w="63500">
            <a:solidFill>
              <a:srgbClr val="00B05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直線接點 65"/>
          <p:cNvCxnSpPr/>
          <p:nvPr/>
        </p:nvCxnSpPr>
        <p:spPr>
          <a:xfrm rot="16200000" flipV="1">
            <a:off x="7003145" y="1606730"/>
            <a:ext cx="1926336" cy="0"/>
          </a:xfrm>
          <a:prstGeom prst="line">
            <a:avLst/>
          </a:prstGeom>
          <a:ln w="63500">
            <a:solidFill>
              <a:srgbClr val="FFC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直線接點 66"/>
          <p:cNvCxnSpPr/>
          <p:nvPr/>
        </p:nvCxnSpPr>
        <p:spPr>
          <a:xfrm flipV="1">
            <a:off x="2262779" y="6420250"/>
            <a:ext cx="964800" cy="0"/>
          </a:xfrm>
          <a:prstGeom prst="line">
            <a:avLst/>
          </a:prstGeom>
          <a:ln w="63500">
            <a:solidFill>
              <a:srgbClr val="00B05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直線接點 67"/>
          <p:cNvCxnSpPr/>
          <p:nvPr/>
        </p:nvCxnSpPr>
        <p:spPr>
          <a:xfrm rot="16200000" flipV="1">
            <a:off x="6993855" y="3530746"/>
            <a:ext cx="1926336" cy="0"/>
          </a:xfrm>
          <a:prstGeom prst="line">
            <a:avLst/>
          </a:prstGeom>
          <a:ln w="63500">
            <a:solidFill>
              <a:srgbClr val="FFC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線接點 68"/>
          <p:cNvCxnSpPr/>
          <p:nvPr/>
        </p:nvCxnSpPr>
        <p:spPr>
          <a:xfrm rot="16200000" flipV="1">
            <a:off x="7003145" y="5455918"/>
            <a:ext cx="1926336" cy="0"/>
          </a:xfrm>
          <a:prstGeom prst="line">
            <a:avLst/>
          </a:prstGeom>
          <a:ln w="63500">
            <a:solidFill>
              <a:srgbClr val="FFC00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直線接點 69"/>
          <p:cNvCxnSpPr/>
          <p:nvPr/>
        </p:nvCxnSpPr>
        <p:spPr>
          <a:xfrm flipV="1">
            <a:off x="6087816" y="6420249"/>
            <a:ext cx="1926336" cy="0"/>
          </a:xfrm>
          <a:prstGeom prst="line">
            <a:avLst/>
          </a:prstGeom>
          <a:ln w="63500">
            <a:solidFill>
              <a:srgbClr val="00B05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直線接點 70"/>
          <p:cNvCxnSpPr/>
          <p:nvPr/>
        </p:nvCxnSpPr>
        <p:spPr>
          <a:xfrm flipV="1">
            <a:off x="336443" y="6420250"/>
            <a:ext cx="1926336" cy="0"/>
          </a:xfrm>
          <a:prstGeom prst="line">
            <a:avLst/>
          </a:prstGeom>
          <a:ln w="63500">
            <a:solidFill>
              <a:srgbClr val="00B05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矩形 2"/>
          <p:cNvSpPr/>
          <p:nvPr/>
        </p:nvSpPr>
        <p:spPr>
          <a:xfrm>
            <a:off x="2385773" y="2325727"/>
            <a:ext cx="1636295" cy="4763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6" name="矩形 75"/>
          <p:cNvSpPr/>
          <p:nvPr/>
        </p:nvSpPr>
        <p:spPr>
          <a:xfrm>
            <a:off x="2390106" y="1637220"/>
            <a:ext cx="1636295" cy="4763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7" name="矩形 76"/>
          <p:cNvSpPr/>
          <p:nvPr/>
        </p:nvSpPr>
        <p:spPr>
          <a:xfrm>
            <a:off x="3155557" y="4263072"/>
            <a:ext cx="1084924" cy="4593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8" name="矩形 77"/>
          <p:cNvSpPr/>
          <p:nvPr/>
        </p:nvSpPr>
        <p:spPr>
          <a:xfrm>
            <a:off x="3163238" y="5015376"/>
            <a:ext cx="1084924" cy="4593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9" name="矩形 78"/>
          <p:cNvSpPr/>
          <p:nvPr/>
        </p:nvSpPr>
        <p:spPr>
          <a:xfrm>
            <a:off x="5032023" y="4263072"/>
            <a:ext cx="1084924" cy="4593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0" name="矩形 79"/>
          <p:cNvSpPr/>
          <p:nvPr/>
        </p:nvSpPr>
        <p:spPr>
          <a:xfrm>
            <a:off x="5032023" y="5111401"/>
            <a:ext cx="1084924" cy="4593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cxnSp>
        <p:nvCxnSpPr>
          <p:cNvPr id="72" name="直線接點 71"/>
          <p:cNvCxnSpPr/>
          <p:nvPr/>
        </p:nvCxnSpPr>
        <p:spPr>
          <a:xfrm flipV="1">
            <a:off x="5183978" y="6432417"/>
            <a:ext cx="903838" cy="1"/>
          </a:xfrm>
          <a:prstGeom prst="line">
            <a:avLst/>
          </a:prstGeom>
          <a:ln w="57150">
            <a:solidFill>
              <a:srgbClr val="00B05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直線接點 72"/>
          <p:cNvCxnSpPr/>
          <p:nvPr/>
        </p:nvCxnSpPr>
        <p:spPr>
          <a:xfrm>
            <a:off x="2231136" y="643562"/>
            <a:ext cx="1901951" cy="0"/>
          </a:xfrm>
          <a:prstGeom prst="line">
            <a:avLst/>
          </a:prstGeom>
          <a:ln w="57150">
            <a:solidFill>
              <a:srgbClr val="00B05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直線接點 73"/>
          <p:cNvCxnSpPr/>
          <p:nvPr/>
        </p:nvCxnSpPr>
        <p:spPr>
          <a:xfrm flipV="1">
            <a:off x="3242186" y="6432417"/>
            <a:ext cx="964800" cy="0"/>
          </a:xfrm>
          <a:prstGeom prst="line">
            <a:avLst/>
          </a:prstGeom>
          <a:ln w="57150">
            <a:solidFill>
              <a:srgbClr val="00B05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文字方塊 74"/>
          <p:cNvSpPr txBox="1"/>
          <p:nvPr/>
        </p:nvSpPr>
        <p:spPr>
          <a:xfrm>
            <a:off x="4404813" y="629385"/>
            <a:ext cx="2462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600" dirty="0" smtClean="0">
                <a:solidFill>
                  <a:srgbClr val="00B050"/>
                </a:solidFill>
              </a:rPr>
              <a:t>20 cm</a:t>
            </a:r>
            <a:endParaRPr lang="zh-HK" altLang="en-US" sz="3600" dirty="0">
              <a:solidFill>
                <a:srgbClr val="00B050"/>
              </a:solidFill>
            </a:endParaRPr>
          </a:p>
        </p:txBody>
      </p:sp>
      <p:sp>
        <p:nvSpPr>
          <p:cNvPr id="81" name="文字方塊 80"/>
          <p:cNvSpPr txBox="1"/>
          <p:nvPr/>
        </p:nvSpPr>
        <p:spPr>
          <a:xfrm>
            <a:off x="6543922" y="2975051"/>
            <a:ext cx="1871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600" dirty="0" smtClean="0">
                <a:solidFill>
                  <a:srgbClr val="FFC000"/>
                </a:solidFill>
              </a:rPr>
              <a:t>15 cm</a:t>
            </a:r>
            <a:endParaRPr lang="zh-HK" altLang="en-US" sz="3600" dirty="0">
              <a:solidFill>
                <a:srgbClr val="FFC000"/>
              </a:solidFill>
            </a:endParaRPr>
          </a:p>
        </p:txBody>
      </p:sp>
      <p:sp>
        <p:nvSpPr>
          <p:cNvPr id="82" name="文字方塊 81"/>
          <p:cNvSpPr txBox="1"/>
          <p:nvPr/>
        </p:nvSpPr>
        <p:spPr>
          <a:xfrm>
            <a:off x="1239844" y="1375605"/>
            <a:ext cx="10156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200" dirty="0" smtClean="0">
                <a:solidFill>
                  <a:srgbClr val="00B0F0"/>
                </a:solidFill>
              </a:rPr>
              <a:t>5 cm</a:t>
            </a:r>
            <a:endParaRPr lang="zh-HK" altLang="en-US" sz="3200" dirty="0">
              <a:solidFill>
                <a:srgbClr val="00B0F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038600" y="6504267"/>
            <a:ext cx="4114800" cy="365125"/>
          </a:xfrm>
        </p:spPr>
        <p:txBody>
          <a:bodyPr/>
          <a:lstStyle/>
          <a:p>
            <a:r>
              <a:rPr lang="zh-TW" altLang="en-US" smtClean="0"/>
              <a:t>創意教師協會</a:t>
            </a:r>
            <a:r>
              <a:rPr lang="en-US" altLang="zh-TW" smtClean="0"/>
              <a:t>20170311</a:t>
            </a:r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82FC-22FE-445E-ABAF-6EC0D7E49E25}" type="slidenum">
              <a:rPr lang="zh-HK" altLang="en-US" smtClean="0"/>
              <a:pPr/>
              <a:t>5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1338457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1.11111E-6 L 0.00208 -0.28102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140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xit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0.00185 L -0.00039 0.2801 " pathEditMode="relative" rAng="0" ptsTypes="AA">
                                      <p:cBhvr>
                                        <p:cTn id="11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139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2.59259E-6 L 0.00143 0.27917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13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1" grpId="0"/>
      <p:bldP spid="76" grpId="0"/>
      <p:bldP spid="76" grpId="1"/>
      <p:bldP spid="78" grpId="0"/>
      <p:bldP spid="78" grpId="1"/>
      <p:bldP spid="80" grpId="0"/>
      <p:bldP spid="80" grpId="1"/>
      <p:bldP spid="75" grpId="0"/>
      <p:bldP spid="81" grpId="0"/>
      <p:bldP spid="8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63880" y="489521"/>
            <a:ext cx="10515600" cy="1325563"/>
          </a:xfrm>
        </p:spPr>
        <p:txBody>
          <a:bodyPr/>
          <a:lstStyle/>
          <a:p>
            <a:r>
              <a:rPr lang="en-US" altLang="zh-TW" dirty="0" smtClean="0"/>
              <a:t>1. </a:t>
            </a:r>
            <a:r>
              <a:rPr lang="zh-TW" altLang="en-US" dirty="0" smtClean="0"/>
              <a:t>將                                平移後是哪一幅圖？</a:t>
            </a:r>
            <a:endParaRPr lang="zh-HK" altLang="en-US" dirty="0"/>
          </a:p>
        </p:txBody>
      </p:sp>
      <p:cxnSp>
        <p:nvCxnSpPr>
          <p:cNvPr id="26" name="直線接點 25"/>
          <p:cNvCxnSpPr/>
          <p:nvPr/>
        </p:nvCxnSpPr>
        <p:spPr>
          <a:xfrm flipH="1">
            <a:off x="2255520" y="219456"/>
            <a:ext cx="12192" cy="19872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接點 26"/>
          <p:cNvCxnSpPr/>
          <p:nvPr/>
        </p:nvCxnSpPr>
        <p:spPr>
          <a:xfrm>
            <a:off x="2267712" y="2206752"/>
            <a:ext cx="3304032" cy="121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接點 27"/>
          <p:cNvCxnSpPr/>
          <p:nvPr/>
        </p:nvCxnSpPr>
        <p:spPr>
          <a:xfrm>
            <a:off x="2267712" y="219456"/>
            <a:ext cx="84124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線接點 28"/>
          <p:cNvCxnSpPr/>
          <p:nvPr/>
        </p:nvCxnSpPr>
        <p:spPr>
          <a:xfrm flipH="1">
            <a:off x="3108960" y="219456"/>
            <a:ext cx="12192" cy="8290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接點 29"/>
          <p:cNvCxnSpPr/>
          <p:nvPr/>
        </p:nvCxnSpPr>
        <p:spPr>
          <a:xfrm>
            <a:off x="3108960" y="1048512"/>
            <a:ext cx="90220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接點 30"/>
          <p:cNvCxnSpPr/>
          <p:nvPr/>
        </p:nvCxnSpPr>
        <p:spPr>
          <a:xfrm>
            <a:off x="4035552" y="1048512"/>
            <a:ext cx="0" cy="7193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直線接點 31"/>
          <p:cNvCxnSpPr/>
          <p:nvPr/>
        </p:nvCxnSpPr>
        <p:spPr>
          <a:xfrm>
            <a:off x="4011168" y="1780032"/>
            <a:ext cx="1560576" cy="94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接點 34"/>
          <p:cNvCxnSpPr/>
          <p:nvPr/>
        </p:nvCxnSpPr>
        <p:spPr>
          <a:xfrm flipV="1">
            <a:off x="5571744" y="1815084"/>
            <a:ext cx="0" cy="3916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文字方塊 38"/>
          <p:cNvSpPr txBox="1"/>
          <p:nvPr/>
        </p:nvSpPr>
        <p:spPr>
          <a:xfrm>
            <a:off x="155448" y="2343757"/>
            <a:ext cx="2194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600" dirty="0" err="1" smtClean="0"/>
              <a:t>i</a:t>
            </a:r>
            <a:r>
              <a:rPr lang="en-US" altLang="zh-HK" sz="3600" dirty="0" smtClean="0"/>
              <a:t>. </a:t>
            </a:r>
            <a:endParaRPr lang="zh-HK" altLang="en-US" sz="3600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4035552" y="2368141"/>
            <a:ext cx="2194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600" dirty="0" smtClean="0"/>
              <a:t>ii. </a:t>
            </a:r>
            <a:endParaRPr lang="zh-HK" altLang="en-US" sz="3600" dirty="0"/>
          </a:p>
        </p:txBody>
      </p:sp>
      <p:grpSp>
        <p:nvGrpSpPr>
          <p:cNvPr id="71" name="群組 70"/>
          <p:cNvGrpSpPr/>
          <p:nvPr/>
        </p:nvGrpSpPr>
        <p:grpSpPr>
          <a:xfrm>
            <a:off x="4514088" y="3002280"/>
            <a:ext cx="3346704" cy="1999488"/>
            <a:chOff x="5047488" y="2980944"/>
            <a:chExt cx="3346704" cy="1999488"/>
          </a:xfrm>
        </p:grpSpPr>
        <p:cxnSp>
          <p:nvCxnSpPr>
            <p:cNvPr id="43" name="直線接點 42"/>
            <p:cNvCxnSpPr/>
            <p:nvPr/>
          </p:nvCxnSpPr>
          <p:spPr>
            <a:xfrm flipH="1">
              <a:off x="5059680" y="2990088"/>
              <a:ext cx="12192" cy="198729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5047488" y="4968240"/>
              <a:ext cx="3304032" cy="121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>
              <a:off x="5084064" y="2990088"/>
              <a:ext cx="3304032" cy="121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/>
            <p:nvPr/>
          </p:nvCxnSpPr>
          <p:spPr>
            <a:xfrm flipH="1">
              <a:off x="8382000" y="2980944"/>
              <a:ext cx="12192" cy="198729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8" name="文字方塊 47"/>
          <p:cNvSpPr txBox="1"/>
          <p:nvPr/>
        </p:nvSpPr>
        <p:spPr>
          <a:xfrm>
            <a:off x="8055865" y="2368141"/>
            <a:ext cx="2194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600" dirty="0" smtClean="0"/>
              <a:t>iii. </a:t>
            </a:r>
            <a:endParaRPr lang="zh-HK" altLang="en-US" sz="3600" dirty="0"/>
          </a:p>
        </p:txBody>
      </p:sp>
      <p:grpSp>
        <p:nvGrpSpPr>
          <p:cNvPr id="72" name="群組 71"/>
          <p:cNvGrpSpPr/>
          <p:nvPr/>
        </p:nvGrpSpPr>
        <p:grpSpPr>
          <a:xfrm>
            <a:off x="527304" y="2993136"/>
            <a:ext cx="3346704" cy="1999488"/>
            <a:chOff x="877824" y="2993136"/>
            <a:chExt cx="3346704" cy="1999488"/>
          </a:xfrm>
        </p:grpSpPr>
        <p:cxnSp>
          <p:nvCxnSpPr>
            <p:cNvPr id="5" name="直線接點 4"/>
            <p:cNvCxnSpPr/>
            <p:nvPr/>
          </p:nvCxnSpPr>
          <p:spPr>
            <a:xfrm flipH="1">
              <a:off x="890016" y="3002280"/>
              <a:ext cx="12192" cy="198729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877824" y="4980432"/>
              <a:ext cx="3304032" cy="121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>
            <a:xfrm flipH="1">
              <a:off x="1773936" y="2993136"/>
              <a:ext cx="12192" cy="82905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直線接點 40"/>
            <p:cNvCxnSpPr/>
            <p:nvPr/>
          </p:nvCxnSpPr>
          <p:spPr>
            <a:xfrm>
              <a:off x="914400" y="3002280"/>
              <a:ext cx="3304032" cy="121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直線接點 41"/>
            <p:cNvCxnSpPr/>
            <p:nvPr/>
          </p:nvCxnSpPr>
          <p:spPr>
            <a:xfrm flipH="1">
              <a:off x="4212336" y="2993136"/>
              <a:ext cx="12192" cy="198729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直線接點 56"/>
            <p:cNvCxnSpPr/>
            <p:nvPr/>
          </p:nvCxnSpPr>
          <p:spPr>
            <a:xfrm>
              <a:off x="2663952" y="3797808"/>
              <a:ext cx="0" cy="71932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直線接點 57"/>
            <p:cNvCxnSpPr/>
            <p:nvPr/>
          </p:nvCxnSpPr>
          <p:spPr>
            <a:xfrm flipH="1">
              <a:off x="3663696" y="4537520"/>
              <a:ext cx="12192" cy="34747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0" name="群組 69"/>
          <p:cNvGrpSpPr/>
          <p:nvPr/>
        </p:nvGrpSpPr>
        <p:grpSpPr>
          <a:xfrm>
            <a:off x="8479536" y="2990088"/>
            <a:ext cx="3346704" cy="2023872"/>
            <a:chOff x="8845296" y="2974848"/>
            <a:chExt cx="3346704" cy="2023872"/>
          </a:xfrm>
        </p:grpSpPr>
        <p:cxnSp>
          <p:nvCxnSpPr>
            <p:cNvPr id="49" name="直線接點 48"/>
            <p:cNvCxnSpPr/>
            <p:nvPr/>
          </p:nvCxnSpPr>
          <p:spPr>
            <a:xfrm flipH="1">
              <a:off x="8857488" y="2983992"/>
              <a:ext cx="12192" cy="198729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8845296" y="4962144"/>
              <a:ext cx="3304032" cy="121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>
              <a:off x="8881872" y="2983992"/>
              <a:ext cx="3304032" cy="121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 flipH="1">
              <a:off x="12167616" y="2974848"/>
              <a:ext cx="24384" cy="202387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直線接點 59"/>
            <p:cNvCxnSpPr/>
            <p:nvPr/>
          </p:nvCxnSpPr>
          <p:spPr>
            <a:xfrm>
              <a:off x="9704833" y="3581876"/>
              <a:ext cx="90220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直線接點 60"/>
            <p:cNvCxnSpPr/>
            <p:nvPr/>
          </p:nvCxnSpPr>
          <p:spPr>
            <a:xfrm flipV="1">
              <a:off x="10607041" y="4309396"/>
              <a:ext cx="1036320" cy="40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線接點 61"/>
            <p:cNvCxnSpPr/>
            <p:nvPr/>
          </p:nvCxnSpPr>
          <p:spPr>
            <a:xfrm>
              <a:off x="11618977" y="4642580"/>
              <a:ext cx="548640" cy="121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73" name="Picture 6" descr="good的圖片搜尋結果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07952" y="5112828"/>
            <a:ext cx="989455" cy="989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圖片 7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37691" y="5112828"/>
            <a:ext cx="966597" cy="966597"/>
          </a:xfrm>
          <a:prstGeom prst="rect">
            <a:avLst/>
          </a:prstGeom>
        </p:spPr>
      </p:pic>
      <p:pic>
        <p:nvPicPr>
          <p:cNvPr id="75" name="圖片 7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617772" y="5124256"/>
            <a:ext cx="966597" cy="966597"/>
          </a:xfrm>
          <a:prstGeom prst="rect">
            <a:avLst/>
          </a:prstGeom>
        </p:spPr>
      </p:pic>
      <p:sp>
        <p:nvSpPr>
          <p:cNvPr id="96" name="矩形 95"/>
          <p:cNvSpPr/>
          <p:nvPr/>
        </p:nvSpPr>
        <p:spPr>
          <a:xfrm>
            <a:off x="3179262" y="950014"/>
            <a:ext cx="780089" cy="2609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97" name="矩形 96"/>
          <p:cNvSpPr/>
          <p:nvPr/>
        </p:nvSpPr>
        <p:spPr>
          <a:xfrm>
            <a:off x="3549155" y="399449"/>
            <a:ext cx="216569" cy="5414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98" name="矩形 97"/>
          <p:cNvSpPr/>
          <p:nvPr/>
        </p:nvSpPr>
        <p:spPr>
          <a:xfrm>
            <a:off x="4035552" y="1724206"/>
            <a:ext cx="1407305" cy="180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99" name="矩形 98"/>
          <p:cNvSpPr/>
          <p:nvPr/>
        </p:nvSpPr>
        <p:spPr>
          <a:xfrm>
            <a:off x="4087803" y="338210"/>
            <a:ext cx="1407305" cy="180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00" name="矩形 99"/>
          <p:cNvSpPr/>
          <p:nvPr/>
        </p:nvSpPr>
        <p:spPr>
          <a:xfrm>
            <a:off x="3019579" y="273277"/>
            <a:ext cx="261257" cy="7214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01" name="矩形 100"/>
          <p:cNvSpPr/>
          <p:nvPr/>
        </p:nvSpPr>
        <p:spPr>
          <a:xfrm>
            <a:off x="4581263" y="309452"/>
            <a:ext cx="261257" cy="7214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02" name="矩形 101"/>
          <p:cNvSpPr/>
          <p:nvPr/>
        </p:nvSpPr>
        <p:spPr>
          <a:xfrm>
            <a:off x="3861816" y="1134215"/>
            <a:ext cx="286611" cy="6191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03" name="矩形 102"/>
          <p:cNvSpPr/>
          <p:nvPr/>
        </p:nvSpPr>
        <p:spPr>
          <a:xfrm>
            <a:off x="4989526" y="1154791"/>
            <a:ext cx="286611" cy="6191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創意教師協會</a:t>
            </a:r>
            <a:r>
              <a:rPr lang="en-US" altLang="zh-TW" smtClean="0"/>
              <a:t>20170311</a:t>
            </a:r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82FC-22FE-445E-ABAF-6EC0D7E49E25}" type="slidenum">
              <a:rPr lang="zh-HK" altLang="en-US" smtClean="0"/>
              <a:pPr/>
              <a:t>6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217482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2.22222E-6 L 0.00117 -0.12084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6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4.81481E-6 L -0.00026 -0.22732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-1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1.11111E-6 L 0.20156 0.00347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78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4.07407E-6 L 0.12604 0.00348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02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</p:childTnLst>
        </p:cTn>
      </p:par>
    </p:tnLst>
    <p:bldLst>
      <p:bldP spid="97" grpId="0"/>
      <p:bldP spid="97" grpId="1"/>
      <p:bldP spid="99" grpId="0"/>
      <p:bldP spid="99" grpId="1"/>
      <p:bldP spid="101" grpId="0"/>
      <p:bldP spid="101" grpId="1"/>
      <p:bldP spid="103" grpId="0"/>
      <p:bldP spid="10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63880" y="489521"/>
            <a:ext cx="10515600" cy="1325563"/>
          </a:xfrm>
        </p:spPr>
        <p:txBody>
          <a:bodyPr/>
          <a:lstStyle/>
          <a:p>
            <a:r>
              <a:rPr lang="en-US" altLang="zh-TW" dirty="0"/>
              <a:t>2</a:t>
            </a:r>
            <a:r>
              <a:rPr lang="en-US" altLang="zh-TW" dirty="0" smtClean="0"/>
              <a:t>. </a:t>
            </a:r>
            <a:r>
              <a:rPr lang="zh-TW" altLang="en-US" dirty="0" smtClean="0"/>
              <a:t>將                             平移後是哪一幅圖？</a:t>
            </a:r>
            <a:endParaRPr lang="zh-HK" altLang="en-US" dirty="0"/>
          </a:p>
        </p:txBody>
      </p:sp>
      <p:sp>
        <p:nvSpPr>
          <p:cNvPr id="39" name="文字方塊 38"/>
          <p:cNvSpPr txBox="1"/>
          <p:nvPr/>
        </p:nvSpPr>
        <p:spPr>
          <a:xfrm>
            <a:off x="155448" y="2343757"/>
            <a:ext cx="2194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600" dirty="0" err="1" smtClean="0"/>
              <a:t>i</a:t>
            </a:r>
            <a:r>
              <a:rPr lang="en-US" altLang="zh-HK" sz="3600" dirty="0" smtClean="0"/>
              <a:t>. </a:t>
            </a:r>
            <a:endParaRPr lang="zh-HK" altLang="en-US" sz="3600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4035552" y="2368141"/>
            <a:ext cx="2194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600" dirty="0" smtClean="0"/>
              <a:t>ii. </a:t>
            </a:r>
            <a:endParaRPr lang="zh-HK" altLang="en-US" sz="3600" dirty="0"/>
          </a:p>
        </p:txBody>
      </p:sp>
      <p:sp>
        <p:nvSpPr>
          <p:cNvPr id="48" name="文字方塊 47"/>
          <p:cNvSpPr txBox="1"/>
          <p:nvPr/>
        </p:nvSpPr>
        <p:spPr>
          <a:xfrm>
            <a:off x="8055865" y="2368141"/>
            <a:ext cx="2194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600" dirty="0" smtClean="0"/>
              <a:t>iii. </a:t>
            </a:r>
            <a:endParaRPr lang="zh-HK" altLang="en-US" sz="3600" dirty="0"/>
          </a:p>
        </p:txBody>
      </p:sp>
      <p:cxnSp>
        <p:nvCxnSpPr>
          <p:cNvPr id="127" name="直線接點 126"/>
          <p:cNvCxnSpPr/>
          <p:nvPr/>
        </p:nvCxnSpPr>
        <p:spPr>
          <a:xfrm>
            <a:off x="1975104" y="2133600"/>
            <a:ext cx="3157728" cy="243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直線接點 128"/>
          <p:cNvCxnSpPr/>
          <p:nvPr/>
        </p:nvCxnSpPr>
        <p:spPr>
          <a:xfrm flipV="1">
            <a:off x="1975104" y="1645920"/>
            <a:ext cx="12192" cy="4876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直線接點 130"/>
          <p:cNvCxnSpPr/>
          <p:nvPr/>
        </p:nvCxnSpPr>
        <p:spPr>
          <a:xfrm>
            <a:off x="1975104" y="1658112"/>
            <a:ext cx="646176" cy="121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直線接點 132"/>
          <p:cNvCxnSpPr/>
          <p:nvPr/>
        </p:nvCxnSpPr>
        <p:spPr>
          <a:xfrm flipV="1">
            <a:off x="2643341" y="1158240"/>
            <a:ext cx="14515" cy="5120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直線接點 134"/>
          <p:cNvCxnSpPr/>
          <p:nvPr/>
        </p:nvCxnSpPr>
        <p:spPr>
          <a:xfrm flipH="1" flipV="1">
            <a:off x="1987296" y="1121664"/>
            <a:ext cx="633984" cy="121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直線接點 136"/>
          <p:cNvCxnSpPr/>
          <p:nvPr/>
        </p:nvCxnSpPr>
        <p:spPr>
          <a:xfrm flipV="1">
            <a:off x="1975104" y="658368"/>
            <a:ext cx="12192" cy="4998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9" name="直線接點 138"/>
          <p:cNvCxnSpPr/>
          <p:nvPr/>
        </p:nvCxnSpPr>
        <p:spPr>
          <a:xfrm>
            <a:off x="1975104" y="621792"/>
            <a:ext cx="1231392" cy="121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1" name="直線接點 140"/>
          <p:cNvCxnSpPr/>
          <p:nvPr/>
        </p:nvCxnSpPr>
        <p:spPr>
          <a:xfrm>
            <a:off x="3206496" y="658368"/>
            <a:ext cx="0" cy="4998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直線接點 142"/>
          <p:cNvCxnSpPr/>
          <p:nvPr/>
        </p:nvCxnSpPr>
        <p:spPr>
          <a:xfrm>
            <a:off x="3206496" y="1146048"/>
            <a:ext cx="646176" cy="121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直線接點 144"/>
          <p:cNvCxnSpPr/>
          <p:nvPr/>
        </p:nvCxnSpPr>
        <p:spPr>
          <a:xfrm flipV="1">
            <a:off x="3864864" y="621792"/>
            <a:ext cx="12192" cy="5242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直線接點 146"/>
          <p:cNvCxnSpPr/>
          <p:nvPr/>
        </p:nvCxnSpPr>
        <p:spPr>
          <a:xfrm>
            <a:off x="3852672" y="621792"/>
            <a:ext cx="1280160" cy="121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9" name="直線接點 148"/>
          <p:cNvCxnSpPr/>
          <p:nvPr/>
        </p:nvCxnSpPr>
        <p:spPr>
          <a:xfrm>
            <a:off x="5132832" y="633984"/>
            <a:ext cx="0" cy="5242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1" name="直線接點 150"/>
          <p:cNvCxnSpPr/>
          <p:nvPr/>
        </p:nvCxnSpPr>
        <p:spPr>
          <a:xfrm flipH="1">
            <a:off x="4425696" y="1158240"/>
            <a:ext cx="7071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3" name="直線接點 152"/>
          <p:cNvCxnSpPr/>
          <p:nvPr/>
        </p:nvCxnSpPr>
        <p:spPr>
          <a:xfrm>
            <a:off x="4425696" y="1158240"/>
            <a:ext cx="0" cy="4876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5" name="直線接點 154"/>
          <p:cNvCxnSpPr/>
          <p:nvPr/>
        </p:nvCxnSpPr>
        <p:spPr>
          <a:xfrm>
            <a:off x="4425696" y="1645920"/>
            <a:ext cx="707136" cy="121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7" name="直線接點 156"/>
          <p:cNvCxnSpPr/>
          <p:nvPr/>
        </p:nvCxnSpPr>
        <p:spPr>
          <a:xfrm>
            <a:off x="5132832" y="1658112"/>
            <a:ext cx="0" cy="4998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59" name="群組 158"/>
          <p:cNvGrpSpPr/>
          <p:nvPr/>
        </p:nvGrpSpPr>
        <p:grpSpPr>
          <a:xfrm>
            <a:off x="8470392" y="3243976"/>
            <a:ext cx="3157728" cy="1536192"/>
            <a:chOff x="1975104" y="621792"/>
            <a:chExt cx="3157728" cy="1536192"/>
          </a:xfrm>
        </p:grpSpPr>
        <p:cxnSp>
          <p:nvCxnSpPr>
            <p:cNvPr id="160" name="直線接點 159"/>
            <p:cNvCxnSpPr/>
            <p:nvPr/>
          </p:nvCxnSpPr>
          <p:spPr>
            <a:xfrm>
              <a:off x="1975104" y="2133600"/>
              <a:ext cx="3157728" cy="243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1" name="直線接點 160"/>
            <p:cNvCxnSpPr/>
            <p:nvPr/>
          </p:nvCxnSpPr>
          <p:spPr>
            <a:xfrm flipV="1">
              <a:off x="1975104" y="1645920"/>
              <a:ext cx="12192" cy="48768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3" name="直線接點 162"/>
            <p:cNvCxnSpPr/>
            <p:nvPr/>
          </p:nvCxnSpPr>
          <p:spPr>
            <a:xfrm flipV="1">
              <a:off x="1987296" y="1158240"/>
              <a:ext cx="12192" cy="48768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5" name="直線接點 164"/>
            <p:cNvCxnSpPr/>
            <p:nvPr/>
          </p:nvCxnSpPr>
          <p:spPr>
            <a:xfrm flipV="1">
              <a:off x="1999488" y="646176"/>
              <a:ext cx="12192" cy="49987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6" name="直線接點 165"/>
            <p:cNvCxnSpPr/>
            <p:nvPr/>
          </p:nvCxnSpPr>
          <p:spPr>
            <a:xfrm>
              <a:off x="1975104" y="621792"/>
              <a:ext cx="1231392" cy="121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8" name="直線接點 167"/>
            <p:cNvCxnSpPr/>
            <p:nvPr/>
          </p:nvCxnSpPr>
          <p:spPr>
            <a:xfrm>
              <a:off x="3200400" y="621792"/>
              <a:ext cx="646176" cy="121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0" name="直線接點 169"/>
            <p:cNvCxnSpPr/>
            <p:nvPr/>
          </p:nvCxnSpPr>
          <p:spPr>
            <a:xfrm>
              <a:off x="3852672" y="621792"/>
              <a:ext cx="1280160" cy="121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1" name="直線接點 170"/>
            <p:cNvCxnSpPr/>
            <p:nvPr/>
          </p:nvCxnSpPr>
          <p:spPr>
            <a:xfrm>
              <a:off x="5132832" y="633984"/>
              <a:ext cx="0" cy="52425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3" name="直線接點 172"/>
            <p:cNvCxnSpPr/>
            <p:nvPr/>
          </p:nvCxnSpPr>
          <p:spPr>
            <a:xfrm>
              <a:off x="5132832" y="1170432"/>
              <a:ext cx="0" cy="48768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5" name="直線接點 174"/>
            <p:cNvCxnSpPr/>
            <p:nvPr/>
          </p:nvCxnSpPr>
          <p:spPr>
            <a:xfrm>
              <a:off x="5132832" y="1658112"/>
              <a:ext cx="0" cy="49987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6" name="群組 175"/>
          <p:cNvGrpSpPr/>
          <p:nvPr/>
        </p:nvGrpSpPr>
        <p:grpSpPr>
          <a:xfrm>
            <a:off x="694944" y="3170372"/>
            <a:ext cx="3157728" cy="1536192"/>
            <a:chOff x="1975104" y="621792"/>
            <a:chExt cx="3157728" cy="1536192"/>
          </a:xfrm>
        </p:grpSpPr>
        <p:cxnSp>
          <p:nvCxnSpPr>
            <p:cNvPr id="177" name="直線接點 176"/>
            <p:cNvCxnSpPr/>
            <p:nvPr/>
          </p:nvCxnSpPr>
          <p:spPr>
            <a:xfrm>
              <a:off x="1975104" y="2133600"/>
              <a:ext cx="3157728" cy="243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8" name="直線接點 177"/>
            <p:cNvCxnSpPr/>
            <p:nvPr/>
          </p:nvCxnSpPr>
          <p:spPr>
            <a:xfrm flipV="1">
              <a:off x="1975104" y="1645920"/>
              <a:ext cx="12192" cy="48768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9" name="直線接點 178"/>
            <p:cNvCxnSpPr/>
            <p:nvPr/>
          </p:nvCxnSpPr>
          <p:spPr>
            <a:xfrm>
              <a:off x="1975104" y="1658112"/>
              <a:ext cx="646176" cy="121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0" name="直線接點 179"/>
            <p:cNvCxnSpPr/>
            <p:nvPr/>
          </p:nvCxnSpPr>
          <p:spPr>
            <a:xfrm flipV="1">
              <a:off x="1987296" y="1133856"/>
              <a:ext cx="12192" cy="48768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1" name="直線接點 180"/>
            <p:cNvCxnSpPr/>
            <p:nvPr/>
          </p:nvCxnSpPr>
          <p:spPr>
            <a:xfrm flipH="1" flipV="1">
              <a:off x="1987296" y="1121664"/>
              <a:ext cx="633984" cy="121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2" name="直線接點 181"/>
            <p:cNvCxnSpPr/>
            <p:nvPr/>
          </p:nvCxnSpPr>
          <p:spPr>
            <a:xfrm flipV="1">
              <a:off x="1999488" y="633984"/>
              <a:ext cx="12192" cy="49987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3" name="直線接點 182"/>
            <p:cNvCxnSpPr/>
            <p:nvPr/>
          </p:nvCxnSpPr>
          <p:spPr>
            <a:xfrm>
              <a:off x="1975104" y="621792"/>
              <a:ext cx="1231392" cy="121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4" name="直線接點 183"/>
            <p:cNvCxnSpPr/>
            <p:nvPr/>
          </p:nvCxnSpPr>
          <p:spPr>
            <a:xfrm>
              <a:off x="3206496" y="658368"/>
              <a:ext cx="0" cy="49987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5" name="直線接點 184"/>
            <p:cNvCxnSpPr/>
            <p:nvPr/>
          </p:nvCxnSpPr>
          <p:spPr>
            <a:xfrm>
              <a:off x="3206496" y="633984"/>
              <a:ext cx="646176" cy="121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6" name="直線接點 185"/>
            <p:cNvCxnSpPr/>
            <p:nvPr/>
          </p:nvCxnSpPr>
          <p:spPr>
            <a:xfrm flipV="1">
              <a:off x="3864864" y="621792"/>
              <a:ext cx="12192" cy="52425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7" name="直線接點 186"/>
            <p:cNvCxnSpPr/>
            <p:nvPr/>
          </p:nvCxnSpPr>
          <p:spPr>
            <a:xfrm>
              <a:off x="3852672" y="633984"/>
              <a:ext cx="1280160" cy="121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8" name="直線接點 187"/>
            <p:cNvCxnSpPr/>
            <p:nvPr/>
          </p:nvCxnSpPr>
          <p:spPr>
            <a:xfrm>
              <a:off x="5132832" y="633984"/>
              <a:ext cx="0" cy="52425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9" name="直線接點 188"/>
            <p:cNvCxnSpPr/>
            <p:nvPr/>
          </p:nvCxnSpPr>
          <p:spPr>
            <a:xfrm flipH="1">
              <a:off x="4425696" y="1158240"/>
              <a:ext cx="70713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0" name="直線接點 189"/>
            <p:cNvCxnSpPr/>
            <p:nvPr/>
          </p:nvCxnSpPr>
          <p:spPr>
            <a:xfrm>
              <a:off x="5132832" y="1146048"/>
              <a:ext cx="0" cy="48768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1" name="直線接點 190"/>
            <p:cNvCxnSpPr/>
            <p:nvPr/>
          </p:nvCxnSpPr>
          <p:spPr>
            <a:xfrm>
              <a:off x="4425696" y="1645920"/>
              <a:ext cx="707136" cy="121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2" name="直線接點 191"/>
            <p:cNvCxnSpPr/>
            <p:nvPr/>
          </p:nvCxnSpPr>
          <p:spPr>
            <a:xfrm>
              <a:off x="5132832" y="1658112"/>
              <a:ext cx="0" cy="49987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3" name="群組 192"/>
          <p:cNvGrpSpPr/>
          <p:nvPr/>
        </p:nvGrpSpPr>
        <p:grpSpPr>
          <a:xfrm>
            <a:off x="4474464" y="3183016"/>
            <a:ext cx="3182112" cy="1536192"/>
            <a:chOff x="1950720" y="621792"/>
            <a:chExt cx="3182112" cy="1536192"/>
          </a:xfrm>
        </p:grpSpPr>
        <p:cxnSp>
          <p:nvCxnSpPr>
            <p:cNvPr id="194" name="直線接點 193"/>
            <p:cNvCxnSpPr/>
            <p:nvPr/>
          </p:nvCxnSpPr>
          <p:spPr>
            <a:xfrm>
              <a:off x="1975104" y="2133600"/>
              <a:ext cx="3157728" cy="243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5" name="直線接點 194"/>
            <p:cNvCxnSpPr/>
            <p:nvPr/>
          </p:nvCxnSpPr>
          <p:spPr>
            <a:xfrm flipV="1">
              <a:off x="1950720" y="1621536"/>
              <a:ext cx="12192" cy="48768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7" name="直線接點 196"/>
            <p:cNvCxnSpPr/>
            <p:nvPr/>
          </p:nvCxnSpPr>
          <p:spPr>
            <a:xfrm flipV="1">
              <a:off x="1962911" y="1121664"/>
              <a:ext cx="12192" cy="48768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9" name="直線接點 198"/>
            <p:cNvCxnSpPr/>
            <p:nvPr/>
          </p:nvCxnSpPr>
          <p:spPr>
            <a:xfrm flipV="1">
              <a:off x="1975104" y="633984"/>
              <a:ext cx="12192" cy="49987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0" name="直線接點 199"/>
            <p:cNvCxnSpPr/>
            <p:nvPr/>
          </p:nvCxnSpPr>
          <p:spPr>
            <a:xfrm>
              <a:off x="1975104" y="621792"/>
              <a:ext cx="1231392" cy="121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1" name="直線接點 200"/>
            <p:cNvCxnSpPr/>
            <p:nvPr/>
          </p:nvCxnSpPr>
          <p:spPr>
            <a:xfrm>
              <a:off x="3206496" y="646176"/>
              <a:ext cx="0" cy="49987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2" name="直線接點 201"/>
            <p:cNvCxnSpPr/>
            <p:nvPr/>
          </p:nvCxnSpPr>
          <p:spPr>
            <a:xfrm>
              <a:off x="3206495" y="633984"/>
              <a:ext cx="646176" cy="121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3" name="直線接點 202"/>
            <p:cNvCxnSpPr/>
            <p:nvPr/>
          </p:nvCxnSpPr>
          <p:spPr>
            <a:xfrm flipV="1">
              <a:off x="3864864" y="621792"/>
              <a:ext cx="12192" cy="52425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4" name="直線接點 203"/>
            <p:cNvCxnSpPr/>
            <p:nvPr/>
          </p:nvCxnSpPr>
          <p:spPr>
            <a:xfrm>
              <a:off x="3852672" y="633984"/>
              <a:ext cx="1280160" cy="121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5" name="直線接點 204"/>
            <p:cNvCxnSpPr/>
            <p:nvPr/>
          </p:nvCxnSpPr>
          <p:spPr>
            <a:xfrm>
              <a:off x="5132832" y="633984"/>
              <a:ext cx="0" cy="52425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7" name="直線接點 206"/>
            <p:cNvCxnSpPr/>
            <p:nvPr/>
          </p:nvCxnSpPr>
          <p:spPr>
            <a:xfrm>
              <a:off x="5132832" y="1170432"/>
              <a:ext cx="0" cy="48768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9" name="直線接點 208"/>
            <p:cNvCxnSpPr/>
            <p:nvPr/>
          </p:nvCxnSpPr>
          <p:spPr>
            <a:xfrm>
              <a:off x="5132832" y="1658112"/>
              <a:ext cx="0" cy="49987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0" name="Picture 6" descr="good的圖片搜尋結果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68401" y="4965024"/>
            <a:ext cx="989455" cy="989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11" name="圖片 2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09818" y="5074752"/>
            <a:ext cx="966597" cy="966597"/>
          </a:xfrm>
          <a:prstGeom prst="rect">
            <a:avLst/>
          </a:prstGeom>
        </p:spPr>
      </p:pic>
      <p:pic>
        <p:nvPicPr>
          <p:cNvPr id="212" name="圖片 2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375267" y="5074751"/>
            <a:ext cx="966597" cy="966597"/>
          </a:xfrm>
          <a:prstGeom prst="rect">
            <a:avLst/>
          </a:prstGeom>
        </p:spPr>
      </p:pic>
      <p:sp>
        <p:nvSpPr>
          <p:cNvPr id="17" name="矩形 16"/>
          <p:cNvSpPr/>
          <p:nvPr/>
        </p:nvSpPr>
        <p:spPr>
          <a:xfrm>
            <a:off x="3206496" y="1016000"/>
            <a:ext cx="646176" cy="2612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2" name="矩形 81"/>
          <p:cNvSpPr/>
          <p:nvPr/>
        </p:nvSpPr>
        <p:spPr>
          <a:xfrm>
            <a:off x="3230880" y="502775"/>
            <a:ext cx="646176" cy="2612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8" name="矩形 17"/>
          <p:cNvSpPr/>
          <p:nvPr/>
        </p:nvSpPr>
        <p:spPr>
          <a:xfrm>
            <a:off x="2487602" y="1205117"/>
            <a:ext cx="340505" cy="5748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4" name="矩形 83"/>
          <p:cNvSpPr/>
          <p:nvPr/>
        </p:nvSpPr>
        <p:spPr>
          <a:xfrm>
            <a:off x="1911822" y="1113182"/>
            <a:ext cx="304800" cy="5639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5" name="矩形 84"/>
          <p:cNvSpPr/>
          <p:nvPr/>
        </p:nvSpPr>
        <p:spPr>
          <a:xfrm>
            <a:off x="4279391" y="1086023"/>
            <a:ext cx="304800" cy="5639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6" name="矩形 85"/>
          <p:cNvSpPr/>
          <p:nvPr/>
        </p:nvSpPr>
        <p:spPr>
          <a:xfrm>
            <a:off x="4963595" y="1107909"/>
            <a:ext cx="304800" cy="5639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創意教師協會</a:t>
            </a:r>
            <a:r>
              <a:rPr lang="en-US" altLang="zh-TW" smtClean="0"/>
              <a:t>20170311</a:t>
            </a:r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82FC-22FE-445E-ABAF-6EC0D7E49E25}" type="slidenum">
              <a:rPr lang="zh-HK" altLang="en-US" smtClean="0"/>
              <a:pPr/>
              <a:t>7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1988924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4.44444E-6 L 0.00065 -0.0757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-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0 L -0.05547 -0.00023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73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85185E-6 L 0.05794 0.0048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91" y="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</p:childTnLst>
        </p:cTn>
      </p:par>
    </p:tnLst>
    <p:bldLst>
      <p:bldP spid="82" grpId="0"/>
      <p:bldP spid="82" grpId="1"/>
      <p:bldP spid="84" grpId="0"/>
      <p:bldP spid="84" grpId="1"/>
      <p:bldP spid="86" grpId="0"/>
      <p:bldP spid="86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總結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85799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zh-TW" altLang="en-US" sz="4800" dirty="0" smtClean="0"/>
              <a:t>   平移</a:t>
            </a:r>
            <a:r>
              <a:rPr lang="en-US" altLang="zh-TW" sz="4800" dirty="0" smtClean="0">
                <a:sym typeface="Wingdings" panose="05000000000000000000" pitchFamily="2" charset="2"/>
              </a:rPr>
              <a:t></a:t>
            </a:r>
            <a:r>
              <a:rPr lang="zh-TW" altLang="en-US" sz="4800" dirty="0" smtClean="0"/>
              <a:t>使</a:t>
            </a:r>
            <a:r>
              <a:rPr lang="zh-TW" altLang="en-US" sz="4800" dirty="0" smtClean="0">
                <a:solidFill>
                  <a:srgbClr val="FFC000"/>
                </a:solidFill>
              </a:rPr>
              <a:t>多邊形</a:t>
            </a:r>
            <a:r>
              <a:rPr lang="zh-TW" altLang="en-US" sz="4800" dirty="0" smtClean="0"/>
              <a:t>變成</a:t>
            </a:r>
            <a:r>
              <a:rPr lang="zh-TW" altLang="en-US" sz="4800" dirty="0" smtClean="0">
                <a:solidFill>
                  <a:srgbClr val="FF0000"/>
                </a:solidFill>
              </a:rPr>
              <a:t>矩形</a:t>
            </a:r>
            <a:endParaRPr lang="en-US" altLang="zh-TW" sz="4800" dirty="0" smtClean="0">
              <a:solidFill>
                <a:srgbClr val="FF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838200" y="2926080"/>
            <a:ext cx="6096000" cy="1082476"/>
          </a:xfrm>
          <a:prstGeom prst="rect">
            <a:avLst/>
          </a:prstGeom>
        </p:spPr>
        <p:txBody>
          <a:bodyPr>
            <a:spAutoFit/>
          </a:bodyPr>
          <a:lstStyle/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4800" dirty="0" smtClean="0"/>
              <a:t>平移後必須留意：</a:t>
            </a:r>
            <a:endParaRPr lang="en-US" altLang="zh-TW" sz="4800" dirty="0" smtClean="0"/>
          </a:p>
        </p:txBody>
      </p:sp>
      <p:sp>
        <p:nvSpPr>
          <p:cNvPr id="5" name="矩形 4"/>
          <p:cNvSpPr/>
          <p:nvPr/>
        </p:nvSpPr>
        <p:spPr>
          <a:xfrm>
            <a:off x="1560576" y="4151630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sz="4800" dirty="0" smtClean="0"/>
              <a:t>1. </a:t>
            </a:r>
            <a:r>
              <a:rPr lang="zh-TW" altLang="en-US" sz="4800" dirty="0" smtClean="0">
                <a:solidFill>
                  <a:srgbClr val="FF0000"/>
                </a:solidFill>
              </a:rPr>
              <a:t>矩形的長和闊</a:t>
            </a:r>
            <a:endParaRPr lang="en-US" altLang="zh-TW" sz="4800" dirty="0" smtClean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560576" y="5130762"/>
            <a:ext cx="585609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4800" dirty="0" smtClean="0"/>
              <a:t>2. </a:t>
            </a:r>
            <a:r>
              <a:rPr lang="zh-TW" altLang="en-US" sz="4800" dirty="0" smtClean="0"/>
              <a:t>有沒有</a:t>
            </a:r>
            <a:r>
              <a:rPr lang="zh-TW" altLang="en-US" sz="4800" dirty="0" smtClean="0">
                <a:solidFill>
                  <a:srgbClr val="00B0F0"/>
                </a:solidFill>
              </a:rPr>
              <a:t>餘下的線段</a:t>
            </a:r>
            <a:r>
              <a:rPr lang="en-US" altLang="zh-HK" sz="4800" dirty="0" smtClean="0">
                <a:solidFill>
                  <a:srgbClr val="00B0F0"/>
                </a:solidFill>
              </a:rPr>
              <a:t> </a:t>
            </a:r>
            <a:endParaRPr lang="zh-HK" altLang="en-US" sz="4800" dirty="0">
              <a:solidFill>
                <a:srgbClr val="00B0F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創意教師協會</a:t>
            </a:r>
            <a:r>
              <a:rPr lang="en-US" altLang="zh-TW" smtClean="0"/>
              <a:t>20170311</a:t>
            </a:r>
            <a:endParaRPr lang="zh-HK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82FC-22FE-445E-ABAF-6EC0D7E49E25}" type="slidenum">
              <a:rPr lang="zh-HK" altLang="en-US" smtClean="0"/>
              <a:pPr/>
              <a:t>8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3196702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155</Words>
  <Application>Microsoft Office PowerPoint</Application>
  <PresentationFormat>自訂</PresentationFormat>
  <Paragraphs>51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Office 佈景主題</vt:lpstr>
      <vt:lpstr>周界</vt:lpstr>
      <vt:lpstr>周界(平移)</vt:lpstr>
      <vt:lpstr>投影片 3</vt:lpstr>
      <vt:lpstr>投影片 4</vt:lpstr>
      <vt:lpstr>投影片 5</vt:lpstr>
      <vt:lpstr>1. 將                                平移後是哪一幅圖？</vt:lpstr>
      <vt:lpstr>2. 將                             平移後是哪一幅圖？</vt:lpstr>
      <vt:lpstr>總結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Kwong Hoi Ki</dc:creator>
  <cp:lastModifiedBy>ho</cp:lastModifiedBy>
  <cp:revision>62</cp:revision>
  <dcterms:created xsi:type="dcterms:W3CDTF">2016-03-30T07:11:43Z</dcterms:created>
  <dcterms:modified xsi:type="dcterms:W3CDTF">2017-03-19T10:43:57Z</dcterms:modified>
</cp:coreProperties>
</file>