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78" d="100"/>
          <a:sy n="78" d="100"/>
        </p:scale>
        <p:origin x="-55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15CB3-BEDC-4F3C-A67C-1C02FC0EC7B9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DC7B4-030B-4C70-8DB7-F0C1381ED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4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625A3-8970-4B94-A175-0182254C927D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DBC2C09-1CC1-4377-A2C8-D49D93B846FD}" type="datetime1">
              <a:rPr lang="en-US" altLang="zh-TW" smtClean="0"/>
              <a:t>3/18/2017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Creative Teachers Association (CTA) Limited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17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68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99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526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310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783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647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607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25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182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878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681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8DA4D-F065-4732-B6A7-27B392BF8B6F}" type="datetimeFigureOut">
              <a:rPr lang="zh-HK" altLang="en-US" smtClean="0"/>
              <a:t>18/3/2017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7BA87-4E85-4CB4-98B3-80756E4EDCB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42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ta.org.h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635375" y="4588966"/>
            <a:ext cx="4876800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 dirty="0">
                <a:solidFill>
                  <a:srgbClr val="CC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姚秀蘭、陳</a:t>
            </a:r>
            <a:r>
              <a:rPr lang="zh-TW" altLang="en-US" b="1" dirty="0" smtClean="0">
                <a:solidFill>
                  <a:srgbClr val="CC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劍蘭</a:t>
            </a:r>
            <a:endParaRPr lang="en-US" altLang="zh-TW" b="1" dirty="0" smtClean="0">
              <a:solidFill>
                <a:srgbClr val="CC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 dirty="0" smtClean="0">
                <a:solidFill>
                  <a:srgbClr val="CC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11/03/2017</a:t>
            </a:r>
            <a:endParaRPr lang="en-US" altLang="zh-TW" sz="1800" b="1" dirty="0">
              <a:solidFill>
                <a:srgbClr val="CC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075" name="Picture 4" descr="family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021388"/>
            <a:ext cx="29718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lin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8625"/>
            <a:ext cx="91440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f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6011863"/>
            <a:ext cx="8953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9" descr="f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6011863"/>
            <a:ext cx="8953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0" descr="f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653088"/>
            <a:ext cx="457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1" descr="f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0425"/>
            <a:ext cx="268287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2" descr="f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263" y="5868988"/>
            <a:ext cx="315912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3" descr="bird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325" y="63817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6" descr="bird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6518275"/>
            <a:ext cx="2317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WordArt 14"/>
          <p:cNvSpPr>
            <a:spLocks noChangeArrowheads="1" noChangeShapeType="1" noTextEdit="1"/>
          </p:cNvSpPr>
          <p:nvPr/>
        </p:nvSpPr>
        <p:spPr bwMode="auto">
          <a:xfrm rot="21059733">
            <a:off x="904585" y="1843795"/>
            <a:ext cx="6585140" cy="199568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34034"/>
              </a:avLst>
            </a:prstTxWarp>
          </a:bodyPr>
          <a:lstStyle/>
          <a:p>
            <a:pPr algn="ctr" eaLnBrk="1" hangingPunct="1">
              <a:defRPr/>
            </a:pPr>
            <a:endParaRPr lang="en-US" altLang="zh-TW" sz="4000" b="1" dirty="0" smtClean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defRPr/>
            </a:pPr>
            <a:r>
              <a:rPr lang="zh-TW" altLang="en-US" sz="40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多元學習策略</a:t>
            </a:r>
            <a:r>
              <a:rPr lang="zh-TW" altLang="en-US" sz="4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b="1" dirty="0" smtClean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defRPr/>
            </a:pPr>
            <a:r>
              <a:rPr lang="zh-TW" altLang="en-US" sz="40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互動、自主、電子學習</a:t>
            </a:r>
            <a:r>
              <a:rPr lang="zh-TW" altLang="en-US" sz="4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樂趣多</a:t>
            </a:r>
            <a:endParaRPr lang="zh-TW" altLang="en-US" sz="40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85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400" smtClean="0"/>
              <a:t>Creative Teachers Association (CTA) Limited 2016</a:t>
            </a:r>
            <a:endParaRPr lang="en-US" altLang="zh-TW" sz="1400" dirty="0" smtClean="0"/>
          </a:p>
        </p:txBody>
      </p:sp>
      <p:sp>
        <p:nvSpPr>
          <p:cNvPr id="308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0A5E18-B918-46E5-85CE-7C9FAC4D4FED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/>
          </a:p>
        </p:txBody>
      </p:sp>
      <p:pic>
        <p:nvPicPr>
          <p:cNvPr id="3087" name="Picture 2" descr="M:\CTA\2009CTA發展\Logo\CTALogocolour2.bm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62041"/>
            <a:ext cx="2212336" cy="107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0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文字方塊 4"/>
          <p:cNvSpPr txBox="1">
            <a:spLocks noChangeArrowheads="1"/>
          </p:cNvSpPr>
          <p:nvPr/>
        </p:nvSpPr>
        <p:spPr bwMode="auto">
          <a:xfrm>
            <a:off x="755650" y="2100263"/>
            <a:ext cx="72739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400" b="1" i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願景： </a:t>
            </a:r>
            <a:endParaRPr lang="zh-TW" altLang="zh-TW" sz="240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40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每位教師都有創意的能量</a:t>
            </a:r>
            <a:r>
              <a:rPr lang="en-US" altLang="zh-TW" sz="240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40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40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並能培養有創造力的學生 </a:t>
            </a:r>
            <a:endParaRPr lang="en-US" altLang="zh-TW" sz="240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zh-TW" sz="240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400" b="1" i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理念： </a:t>
            </a:r>
            <a:endParaRPr lang="zh-TW" altLang="zh-TW" sz="240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40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每位教師都具有創意的潛能，都能學到創意方法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40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用創意改善教學，讓學生快樂有效學習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40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用創意讓教師樂於教學，學生樂於成長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40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推動創意理念，跟家庭社會更和諧</a:t>
            </a:r>
            <a:endParaRPr lang="zh-TW" altLang="en-US" sz="240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099" name="Picture 2" descr="M:\CTA\2009CTA發展\Logo\CTALogocolour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787400"/>
            <a:ext cx="261778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8" descr="defination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738" y="549275"/>
            <a:ext cx="2687637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向右箭號 4"/>
          <p:cNvSpPr/>
          <p:nvPr/>
        </p:nvSpPr>
        <p:spPr>
          <a:xfrm>
            <a:off x="4140200" y="5805488"/>
            <a:ext cx="4895850" cy="8636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TW" altLang="en-US" sz="2000" b="1" dirty="0">
                <a:solidFill>
                  <a:srgbClr val="FF0000"/>
                </a:solidFill>
              </a:rPr>
              <a:t>              網址： </a:t>
            </a:r>
            <a:r>
              <a:rPr lang="en-US" altLang="zh-TW" sz="2000" dirty="0">
                <a:solidFill>
                  <a:srgbClr val="FF0000"/>
                </a:solidFill>
                <a:hlinkClick r:id="rId4"/>
              </a:rPr>
              <a:t>www.cta.org.hk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6" name="書卷 (水平) 2"/>
          <p:cNvSpPr>
            <a:spLocks noChangeArrowheads="1"/>
          </p:cNvSpPr>
          <p:nvPr/>
        </p:nvSpPr>
        <p:spPr bwMode="auto">
          <a:xfrm>
            <a:off x="0" y="5508625"/>
            <a:ext cx="5364163" cy="1368425"/>
          </a:xfrm>
          <a:prstGeom prst="horizontalScroll">
            <a:avLst>
              <a:gd name="adj" fmla="val 12500"/>
            </a:avLst>
          </a:prstGeom>
          <a:solidFill>
            <a:srgbClr val="CC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聯絡：</a:t>
            </a:r>
            <a:r>
              <a:rPr lang="en-US" altLang="zh-HK" sz="2800">
                <a:latin typeface="標楷體" panose="03000509000000000000" pitchFamily="65" charset="-120"/>
                <a:ea typeface="標楷體" panose="03000509000000000000" pitchFamily="65" charset="-120"/>
              </a:rPr>
              <a:t>simyleung@cta.org.hk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梁麗嬋：</a:t>
            </a:r>
            <a:r>
              <a:rPr lang="en-US" altLang="zh-HK" sz="2800">
                <a:latin typeface="標楷體" panose="03000509000000000000" pitchFamily="65" charset="-120"/>
                <a:ea typeface="標楷體" panose="03000509000000000000" pitchFamily="65" charset="-120"/>
              </a:rPr>
              <a:t>9757 9357</a:t>
            </a:r>
            <a:endParaRPr lang="zh-HK" altLang="en-US" sz="2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AA3-63F6-403B-AC7A-8800DABCE25B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511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/>
              <a:t>排數卡</a:t>
            </a:r>
            <a:endParaRPr lang="zh-HK" altLang="en-US" sz="7200" dirty="0"/>
          </a:p>
        </p:txBody>
      </p:sp>
    </p:spTree>
    <p:extLst>
      <p:ext uri="{BB962C8B-B14F-4D97-AF65-F5344CB8AC3E}">
        <p14:creationId xmlns:p14="http://schemas.microsoft.com/office/powerpoint/2010/main" val="23375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11941" y="564778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3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74576" y="564778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2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137211" y="564777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0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99846" y="564777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8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62481" y="564777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5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09283" y="2353236"/>
            <a:ext cx="44913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排出最大的 </a:t>
            </a:r>
            <a:r>
              <a:rPr lang="en-US" altLang="zh-TW" sz="4000" b="1" dirty="0" smtClean="0"/>
              <a:t>5</a:t>
            </a:r>
            <a:r>
              <a:rPr lang="zh-TW" altLang="en-US" sz="4000" b="1" dirty="0" smtClean="0"/>
              <a:t>位數：</a:t>
            </a:r>
            <a:endParaRPr lang="zh-HK" altLang="en-US" sz="4000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309283" y="3348317"/>
            <a:ext cx="44913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排出最小的 </a:t>
            </a:r>
            <a:r>
              <a:rPr lang="en-US" altLang="zh-TW" sz="4000" b="1" dirty="0" smtClean="0"/>
              <a:t>5</a:t>
            </a:r>
            <a:r>
              <a:rPr lang="zh-TW" altLang="en-US" sz="4000" b="1" dirty="0" smtClean="0"/>
              <a:t>位數：</a:t>
            </a:r>
            <a:endParaRPr lang="zh-HK" altLang="en-US" sz="4000" b="1" dirty="0"/>
          </a:p>
        </p:txBody>
      </p:sp>
      <p:grpSp>
        <p:nvGrpSpPr>
          <p:cNvPr id="11" name="群組 10"/>
          <p:cNvGrpSpPr/>
          <p:nvPr/>
        </p:nvGrpSpPr>
        <p:grpSpPr>
          <a:xfrm>
            <a:off x="4800601" y="2975632"/>
            <a:ext cx="3433481" cy="0"/>
            <a:chOff x="5849471" y="3061122"/>
            <a:chExt cx="3433481" cy="0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5849471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657337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7306236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8005483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70473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群組 16"/>
          <p:cNvGrpSpPr/>
          <p:nvPr/>
        </p:nvGrpSpPr>
        <p:grpSpPr>
          <a:xfrm>
            <a:off x="4800601" y="3943819"/>
            <a:ext cx="3433481" cy="0"/>
            <a:chOff x="5849471" y="3061122"/>
            <a:chExt cx="3433481" cy="0"/>
          </a:xfrm>
        </p:grpSpPr>
        <p:cxnSp>
          <p:nvCxnSpPr>
            <p:cNvPr id="18" name="直線接點 17"/>
            <p:cNvCxnSpPr/>
            <p:nvPr/>
          </p:nvCxnSpPr>
          <p:spPr>
            <a:xfrm>
              <a:off x="5849471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657337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7306236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8005483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870473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矩形 22"/>
          <p:cNvSpPr/>
          <p:nvPr/>
        </p:nvSpPr>
        <p:spPr>
          <a:xfrm>
            <a:off x="4816552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816552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816552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816552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816552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816552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549418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549418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549418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549418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549418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549418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264981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264981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264981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264981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264981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6264981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990135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6990135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990135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990135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990135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990135" y="217669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7670559" y="216324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7670559" y="216324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7670559" y="216324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670559" y="216324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7670559" y="216324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7670559" y="216324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816551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4816551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816551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816551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816551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816551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549417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5549417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5549417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5549417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549417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5549417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6264980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264980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6264980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6264980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264980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264980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6990134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6990134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6990134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6990134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6990134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6990134" y="315832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7670558" y="31448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7670558" y="31448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7670558" y="31448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7670558" y="31448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7670558" y="31448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7670558" y="31448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5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11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" fill="hold">
                      <p:stCondLst>
                        <p:cond delay="0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4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0" fill="hold">
                      <p:stCondLst>
                        <p:cond delay="0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6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5" fill="hold">
                      <p:stCondLst>
                        <p:cond delay="0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11941" y="564778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3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74576" y="564778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2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137211" y="564777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0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99846" y="564777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8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62481" y="564777"/>
            <a:ext cx="927847" cy="13850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9600" dirty="0" smtClean="0">
                <a:solidFill>
                  <a:schemeClr val="tx1"/>
                </a:solidFill>
              </a:rPr>
              <a:t>5</a:t>
            </a:r>
            <a:endParaRPr lang="zh-HK" altLang="en-US" sz="9600" dirty="0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09283" y="2353236"/>
            <a:ext cx="5392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排出最大的 </a:t>
            </a:r>
            <a:r>
              <a:rPr lang="en-US" altLang="zh-TW" sz="4000" b="1" dirty="0" smtClean="0"/>
              <a:t>5</a:t>
            </a:r>
            <a:r>
              <a:rPr lang="zh-TW" altLang="en-US" sz="4000" b="1" dirty="0" smtClean="0"/>
              <a:t>位單數：</a:t>
            </a:r>
            <a:endParaRPr lang="zh-HK" altLang="en-US" sz="4000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309282" y="3348317"/>
            <a:ext cx="5190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排出最大的 </a:t>
            </a:r>
            <a:r>
              <a:rPr lang="en-US" altLang="zh-TW" sz="4000" b="1" dirty="0" smtClean="0"/>
              <a:t>5</a:t>
            </a:r>
            <a:r>
              <a:rPr lang="zh-TW" altLang="en-US" sz="4000" b="1" dirty="0" smtClean="0"/>
              <a:t>位雙數：</a:t>
            </a:r>
            <a:endParaRPr lang="zh-HK" altLang="en-US" sz="4000" b="1" dirty="0"/>
          </a:p>
        </p:txBody>
      </p:sp>
      <p:sp>
        <p:nvSpPr>
          <p:cNvPr id="9" name="文字方塊 8"/>
          <p:cNvSpPr txBox="1"/>
          <p:nvPr/>
        </p:nvSpPr>
        <p:spPr>
          <a:xfrm>
            <a:off x="309283" y="4343398"/>
            <a:ext cx="5392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排出最小的 </a:t>
            </a:r>
            <a:r>
              <a:rPr lang="en-US" altLang="zh-TW" sz="4000" b="1" dirty="0" smtClean="0"/>
              <a:t>5</a:t>
            </a:r>
            <a:r>
              <a:rPr lang="zh-TW" altLang="en-US" sz="4000" b="1" dirty="0" smtClean="0"/>
              <a:t>位單數：</a:t>
            </a:r>
            <a:endParaRPr lang="zh-HK" altLang="en-US" sz="4000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09282" y="5338479"/>
            <a:ext cx="5190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排出最小的 </a:t>
            </a:r>
            <a:r>
              <a:rPr lang="en-US" altLang="zh-TW" sz="4000" b="1" dirty="0" smtClean="0"/>
              <a:t>5</a:t>
            </a:r>
            <a:r>
              <a:rPr lang="zh-TW" altLang="en-US" sz="4000" b="1" dirty="0" smtClean="0"/>
              <a:t>位雙數：</a:t>
            </a:r>
            <a:endParaRPr lang="zh-HK" altLang="en-US" sz="4000" b="1" dirty="0"/>
          </a:p>
        </p:txBody>
      </p:sp>
      <p:grpSp>
        <p:nvGrpSpPr>
          <p:cNvPr id="17" name="群組 16"/>
          <p:cNvGrpSpPr/>
          <p:nvPr/>
        </p:nvGrpSpPr>
        <p:grpSpPr>
          <a:xfrm>
            <a:off x="5271247" y="2962185"/>
            <a:ext cx="3433481" cy="0"/>
            <a:chOff x="5849471" y="3061122"/>
            <a:chExt cx="3433481" cy="0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5849471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657337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7306236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8005483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70473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>
            <a:off x="5271247" y="3934854"/>
            <a:ext cx="3433481" cy="0"/>
            <a:chOff x="5849471" y="3061122"/>
            <a:chExt cx="3433481" cy="0"/>
          </a:xfrm>
        </p:grpSpPr>
        <p:cxnSp>
          <p:nvCxnSpPr>
            <p:cNvPr id="19" name="直線接點 18"/>
            <p:cNvCxnSpPr/>
            <p:nvPr/>
          </p:nvCxnSpPr>
          <p:spPr>
            <a:xfrm>
              <a:off x="5849471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657337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7306236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8005483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870473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群組 23"/>
          <p:cNvGrpSpPr/>
          <p:nvPr/>
        </p:nvGrpSpPr>
        <p:grpSpPr>
          <a:xfrm>
            <a:off x="5271247" y="4916817"/>
            <a:ext cx="3433481" cy="0"/>
            <a:chOff x="5849471" y="3061122"/>
            <a:chExt cx="3433481" cy="0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5849471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657337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7306236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8005483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870473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群組 29"/>
          <p:cNvGrpSpPr/>
          <p:nvPr/>
        </p:nvGrpSpPr>
        <p:grpSpPr>
          <a:xfrm>
            <a:off x="5271247" y="5933981"/>
            <a:ext cx="3433481" cy="0"/>
            <a:chOff x="5849471" y="3061122"/>
            <a:chExt cx="3433481" cy="0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5849471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57337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7306236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8005483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>
              <a:off x="8704730" y="3061122"/>
              <a:ext cx="5782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矩形 41"/>
          <p:cNvSpPr/>
          <p:nvPr/>
        </p:nvSpPr>
        <p:spPr>
          <a:xfrm>
            <a:off x="5300646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300646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300646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300646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300646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300646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033512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033512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6033512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033512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033512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6033512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749075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749075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749075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6749075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6749075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6749075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7474229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7474229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7474229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7474229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7474229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7474229" y="21632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154653" y="21497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8154653" y="21497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8154653" y="21497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8154653" y="21497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8154653" y="21497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8154653" y="21497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5291681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5291681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5291681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5291681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5291681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5291681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024547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6024547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024547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6024547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6024547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6024547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6740110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6740110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6740110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6740110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6740110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6740110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7465264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7465264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7465264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7465264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7465264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7465264" y="3149361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8145688" y="313591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8145688" y="313591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8145688" y="313591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8145688" y="313591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8145688" y="313591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8145688" y="3135914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5291681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5291681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5291681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5291681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5291681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5291681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6024547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6024547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6024547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6024547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6024547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6024547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6740110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6740110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6740110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6740110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6740110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6740110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7465264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7465264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7465264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7465264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4" name="矩形 123"/>
          <p:cNvSpPr/>
          <p:nvPr/>
        </p:nvSpPr>
        <p:spPr>
          <a:xfrm>
            <a:off x="7465264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7465264" y="4144443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8145688" y="41309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8145688" y="41309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8145688" y="41309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29" name="矩形 128"/>
          <p:cNvSpPr/>
          <p:nvPr/>
        </p:nvSpPr>
        <p:spPr>
          <a:xfrm>
            <a:off x="8145688" y="41309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0" name="矩形 129"/>
          <p:cNvSpPr/>
          <p:nvPr/>
        </p:nvSpPr>
        <p:spPr>
          <a:xfrm>
            <a:off x="8145688" y="41309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8145688" y="4130996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5291681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3" name="矩形 132"/>
          <p:cNvSpPr/>
          <p:nvPr/>
        </p:nvSpPr>
        <p:spPr>
          <a:xfrm>
            <a:off x="5291681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4" name="矩形 133"/>
          <p:cNvSpPr/>
          <p:nvPr/>
        </p:nvSpPr>
        <p:spPr>
          <a:xfrm>
            <a:off x="5291681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5" name="矩形 134"/>
          <p:cNvSpPr/>
          <p:nvPr/>
        </p:nvSpPr>
        <p:spPr>
          <a:xfrm>
            <a:off x="5291681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6" name="矩形 135"/>
          <p:cNvSpPr/>
          <p:nvPr/>
        </p:nvSpPr>
        <p:spPr>
          <a:xfrm>
            <a:off x="5291681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5291681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6024547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39" name="矩形 138"/>
          <p:cNvSpPr/>
          <p:nvPr/>
        </p:nvSpPr>
        <p:spPr>
          <a:xfrm>
            <a:off x="6024547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0" name="矩形 139"/>
          <p:cNvSpPr/>
          <p:nvPr/>
        </p:nvSpPr>
        <p:spPr>
          <a:xfrm>
            <a:off x="6024547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1" name="矩形 140"/>
          <p:cNvSpPr/>
          <p:nvPr/>
        </p:nvSpPr>
        <p:spPr>
          <a:xfrm>
            <a:off x="6024547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2" name="矩形 141"/>
          <p:cNvSpPr/>
          <p:nvPr/>
        </p:nvSpPr>
        <p:spPr>
          <a:xfrm>
            <a:off x="6024547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3" name="矩形 142"/>
          <p:cNvSpPr/>
          <p:nvPr/>
        </p:nvSpPr>
        <p:spPr>
          <a:xfrm>
            <a:off x="6024547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4" name="矩形 143"/>
          <p:cNvSpPr/>
          <p:nvPr/>
        </p:nvSpPr>
        <p:spPr>
          <a:xfrm>
            <a:off x="6740110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5" name="矩形 144"/>
          <p:cNvSpPr/>
          <p:nvPr/>
        </p:nvSpPr>
        <p:spPr>
          <a:xfrm>
            <a:off x="6740110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6" name="矩形 145"/>
          <p:cNvSpPr/>
          <p:nvPr/>
        </p:nvSpPr>
        <p:spPr>
          <a:xfrm>
            <a:off x="6740110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7" name="矩形 146"/>
          <p:cNvSpPr/>
          <p:nvPr/>
        </p:nvSpPr>
        <p:spPr>
          <a:xfrm>
            <a:off x="6740110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8" name="矩形 147"/>
          <p:cNvSpPr/>
          <p:nvPr/>
        </p:nvSpPr>
        <p:spPr>
          <a:xfrm>
            <a:off x="6740110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6740110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7465264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1" name="矩形 150"/>
          <p:cNvSpPr/>
          <p:nvPr/>
        </p:nvSpPr>
        <p:spPr>
          <a:xfrm>
            <a:off x="7465264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2" name="矩形 151"/>
          <p:cNvSpPr/>
          <p:nvPr/>
        </p:nvSpPr>
        <p:spPr>
          <a:xfrm>
            <a:off x="7465264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3" name="矩形 152"/>
          <p:cNvSpPr/>
          <p:nvPr/>
        </p:nvSpPr>
        <p:spPr>
          <a:xfrm>
            <a:off x="7465264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4" name="矩形 153"/>
          <p:cNvSpPr/>
          <p:nvPr/>
        </p:nvSpPr>
        <p:spPr>
          <a:xfrm>
            <a:off x="7465264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7465264" y="5126079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8145688" y="5112632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7" name="矩形 156"/>
          <p:cNvSpPr/>
          <p:nvPr/>
        </p:nvSpPr>
        <p:spPr>
          <a:xfrm>
            <a:off x="8145688" y="5112632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3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8" name="矩形 157"/>
          <p:cNvSpPr/>
          <p:nvPr/>
        </p:nvSpPr>
        <p:spPr>
          <a:xfrm>
            <a:off x="8145688" y="5112632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2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8145688" y="5112632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0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8145688" y="5112632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8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  <p:sp>
        <p:nvSpPr>
          <p:cNvPr id="161" name="矩形 160"/>
          <p:cNvSpPr/>
          <p:nvPr/>
        </p:nvSpPr>
        <p:spPr>
          <a:xfrm>
            <a:off x="8145688" y="5112632"/>
            <a:ext cx="504000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5400" dirty="0" smtClean="0">
                <a:solidFill>
                  <a:schemeClr val="tx1"/>
                </a:solidFill>
              </a:rPr>
              <a:t>5</a:t>
            </a:r>
            <a:endParaRPr lang="zh-HK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8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31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" fill="hold">
                      <p:stCondLst>
                        <p:cond delay="0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34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0" fill="hold">
                      <p:stCondLst>
                        <p:cond delay="0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64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5" fill="hold">
                      <p:stCondLst>
                        <p:cond delay="0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>
                      <p:stCondLst>
                        <p:cond delay="0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9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8" fill="hold">
                      <p:stCondLst>
                        <p:cond delay="0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430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1" fill="hold">
                      <p:stCondLst>
                        <p:cond delay="0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43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6" fill="hold">
                      <p:stCondLst>
                        <p:cond delay="0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44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" fill="hold">
                      <p:stCondLst>
                        <p:cond delay="0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>
                      <p:stCondLst>
                        <p:cond delay="0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463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4" fill="hold">
                      <p:stCondLst>
                        <p:cond delay="0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473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4" fill="hold">
                      <p:stCondLst>
                        <p:cond delay="0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47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9" fill="hold">
                      <p:stCondLst>
                        <p:cond delay="0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483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4" fill="hold">
                      <p:stCondLst>
                        <p:cond delay="0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496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" fill="hold">
                      <p:stCondLst>
                        <p:cond delay="0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501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2" fill="hold">
                      <p:stCondLst>
                        <p:cond delay="0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50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" fill="hold">
                      <p:stCondLst>
                        <p:cond delay="0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511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2" fill="hold">
                      <p:stCondLst>
                        <p:cond delay="0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521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2" fill="hold">
                      <p:stCondLst>
                        <p:cond delay="0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53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5" fill="hold">
                      <p:stCondLst>
                        <p:cond delay="0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53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0" fill="hold">
                      <p:stCondLst>
                        <p:cond delay="0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544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5" fill="hold">
                      <p:stCondLst>
                        <p:cond delay="0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549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0" fill="hold">
                      <p:stCondLst>
                        <p:cond delay="0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554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5" fill="hold">
                      <p:stCondLst>
                        <p:cond delay="0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559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0" fill="hold">
                      <p:stCondLst>
                        <p:cond delay="0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582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3" fill="hold">
                      <p:stCondLst>
                        <p:cond delay="0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587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8" fill="hold">
                      <p:stCondLst>
                        <p:cond delay="0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592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3" fill="hold">
                      <p:stCondLst>
                        <p:cond delay="0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610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1" fill="hold">
                      <p:stCondLst>
                        <p:cond delay="0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615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6" fill="hold">
                      <p:stCondLst>
                        <p:cond delay="0"/>
                      </p:stCondLst>
                      <p:childTnLst>
                        <p:par>
                          <p:cTn id="617" fill="hold">
                            <p:stCondLst>
                              <p:cond delay="0"/>
                            </p:stCondLst>
                            <p:childTnLst>
                              <p:par>
                                <p:cTn id="6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630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1" fill="hold">
                      <p:stCondLst>
                        <p:cond delay="0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635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6" fill="hold">
                      <p:stCondLst>
                        <p:cond delay="0"/>
                      </p:stCondLst>
                      <p:childTnLst>
                        <p:par>
                          <p:cTn id="637" fill="hold">
                            <p:stCondLst>
                              <p:cond delay="0"/>
                            </p:stCondLst>
                            <p:childTnLst>
                              <p:par>
                                <p:cTn id="6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648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9" fill="hold">
                      <p:stCondLst>
                        <p:cond delay="0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653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4" fill="hold">
                      <p:stCondLst>
                        <p:cond delay="0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658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9" fill="hold">
                      <p:stCondLst>
                        <p:cond delay="0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663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4" fill="hold">
                      <p:stCondLst>
                        <p:cond delay="0"/>
                      </p:stCondLst>
                      <p:childTnLst>
                        <p:par>
                          <p:cTn id="665" fill="hold">
                            <p:stCondLst>
                              <p:cond delay="0"/>
                            </p:stCondLst>
                            <p:childTnLst>
                              <p:par>
                                <p:cTn id="6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66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9" fill="hold">
                      <p:stCondLst>
                        <p:cond delay="0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73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4" fill="hold">
                      <p:stCondLst>
                        <p:cond delay="0"/>
                      </p:stCondLst>
                      <p:childTnLst>
                        <p:par>
                          <p:cTn id="675" fill="hold">
                            <p:stCondLst>
                              <p:cond delay="0"/>
                            </p:stCondLst>
                            <p:childTnLst>
                              <p:par>
                                <p:cTn id="6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686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7" fill="hold">
                      <p:stCondLst>
                        <p:cond delay="0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691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2" fill="hold">
                      <p:stCondLst>
                        <p:cond delay="0"/>
                      </p:stCondLst>
                      <p:childTnLst>
                        <p:par>
                          <p:cTn id="693" fill="hold">
                            <p:stCondLst>
                              <p:cond delay="0"/>
                            </p:stCondLst>
                            <p:childTnLst>
                              <p:par>
                                <p:cTn id="6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696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7" fill="hold">
                      <p:stCondLst>
                        <p:cond delay="0"/>
                      </p:stCondLst>
                      <p:childTnLst>
                        <p:par>
                          <p:cTn id="698" fill="hold">
                            <p:stCondLst>
                              <p:cond delay="0"/>
                            </p:stCondLst>
                            <p:childTnLst>
                              <p:par>
                                <p:cTn id="6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701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2" fill="hold">
                      <p:stCondLst>
                        <p:cond delay="0"/>
                      </p:stCondLst>
                      <p:childTnLst>
                        <p:par>
                          <p:cTn id="703" fill="hold">
                            <p:stCondLst>
                              <p:cond delay="0"/>
                            </p:stCondLst>
                            <p:childTnLst>
                              <p:par>
                                <p:cTn id="7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706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7" fill="hold">
                      <p:stCondLst>
                        <p:cond delay="0"/>
                      </p:stCondLst>
                      <p:childTnLst>
                        <p:par>
                          <p:cTn id="708" fill="hold">
                            <p:stCondLst>
                              <p:cond delay="0"/>
                            </p:stCondLst>
                            <p:childTnLst>
                              <p:par>
                                <p:cTn id="7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711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2" fill="hold">
                      <p:stCondLst>
                        <p:cond delay="0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72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5" fill="hold">
                      <p:stCondLst>
                        <p:cond delay="0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729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0" fill="hold">
                      <p:stCondLst>
                        <p:cond delay="0"/>
                      </p:stCondLst>
                      <p:childTnLst>
                        <p:par>
                          <p:cTn id="731" fill="hold">
                            <p:stCondLst>
                              <p:cond delay="0"/>
                            </p:stCondLst>
                            <p:childTnLst>
                              <p:par>
                                <p:cTn id="7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734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5" fill="hold">
                      <p:stCondLst>
                        <p:cond delay="0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739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0" fill="hold">
                      <p:stCondLst>
                        <p:cond delay="0"/>
                      </p:stCondLst>
                      <p:childTnLst>
                        <p:par>
                          <p:cTn id="741" fill="hold">
                            <p:stCondLst>
                              <p:cond delay="0"/>
                            </p:stCondLst>
                            <p:childTnLst>
                              <p:par>
                                <p:cTn id="7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74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5" fill="hold">
                      <p:stCondLst>
                        <p:cond delay="0"/>
                      </p:stCondLst>
                      <p:childTnLst>
                        <p:par>
                          <p:cTn id="746" fill="hold">
                            <p:stCondLst>
                              <p:cond delay="0"/>
                            </p:stCondLst>
                            <p:childTnLst>
                              <p:par>
                                <p:cTn id="7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749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0" fill="hold">
                      <p:stCondLst>
                        <p:cond delay="0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260</Words>
  <Application>Microsoft Office PowerPoint</Application>
  <PresentationFormat>On-screen Show (4:3)</PresentationFormat>
  <Paragraphs>189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佈景主題</vt:lpstr>
      <vt:lpstr>PowerPoint Presentation</vt:lpstr>
      <vt:lpstr>PowerPoint Presentation</vt:lpstr>
      <vt:lpstr>排數卡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 家明</dc:creator>
  <cp:lastModifiedBy>Mr. Michael CHENG</cp:lastModifiedBy>
  <cp:revision>4</cp:revision>
  <dcterms:created xsi:type="dcterms:W3CDTF">2015-09-08T03:34:51Z</dcterms:created>
  <dcterms:modified xsi:type="dcterms:W3CDTF">2017-03-18T09:09:30Z</dcterms:modified>
</cp:coreProperties>
</file>