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9" r:id="rId2"/>
    <p:sldId id="260" r:id="rId3"/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>
        <p:scale>
          <a:sx n="78" d="100"/>
          <a:sy n="78" d="100"/>
        </p:scale>
        <p:origin x="-558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15CB3-BEDC-4F3C-A67C-1C02FC0EC7B9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DC7B4-030B-4C70-8DB7-F0C1381ED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54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625A3-8970-4B94-A175-0182254C927D}" type="slidenum">
              <a:rPr lang="en-US" altLang="zh-TW" smtClean="0"/>
              <a:pPr/>
              <a:t>1</a:t>
            </a:fld>
            <a:endParaRPr lang="en-US" altLang="zh-TW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DBC2C09-1CC1-4377-A2C8-D49D93B846FD}" type="datetime1">
              <a:rPr lang="en-US" altLang="zh-TW" smtClean="0"/>
              <a:t>3/18/2017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Creative Teachers Association (CTA) Limited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40170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DA4D-F065-4732-B6A7-27B392BF8B6F}" type="datetimeFigureOut">
              <a:rPr lang="zh-HK" altLang="en-US" smtClean="0"/>
              <a:t>18/3/2017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BA87-4E85-4CB4-98B3-80756E4EDCB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1683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DA4D-F065-4732-B6A7-27B392BF8B6F}" type="datetimeFigureOut">
              <a:rPr lang="zh-HK" altLang="en-US" smtClean="0"/>
              <a:t>18/3/2017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BA87-4E85-4CB4-98B3-80756E4EDCB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0997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DA4D-F065-4732-B6A7-27B392BF8B6F}" type="datetimeFigureOut">
              <a:rPr lang="zh-HK" altLang="en-US" smtClean="0"/>
              <a:t>18/3/2017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BA87-4E85-4CB4-98B3-80756E4EDCB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85265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DA4D-F065-4732-B6A7-27B392BF8B6F}" type="datetimeFigureOut">
              <a:rPr lang="zh-HK" altLang="en-US" smtClean="0"/>
              <a:t>18/3/2017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BA87-4E85-4CB4-98B3-80756E4EDCB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43101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DA4D-F065-4732-B6A7-27B392BF8B6F}" type="datetimeFigureOut">
              <a:rPr lang="zh-HK" altLang="en-US" smtClean="0"/>
              <a:t>18/3/2017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BA87-4E85-4CB4-98B3-80756E4EDCB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17837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DA4D-F065-4732-B6A7-27B392BF8B6F}" type="datetimeFigureOut">
              <a:rPr lang="zh-HK" altLang="en-US" smtClean="0"/>
              <a:t>18/3/2017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BA87-4E85-4CB4-98B3-80756E4EDCB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46474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DA4D-F065-4732-B6A7-27B392BF8B6F}" type="datetimeFigureOut">
              <a:rPr lang="zh-HK" altLang="en-US" smtClean="0"/>
              <a:t>18/3/2017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BA87-4E85-4CB4-98B3-80756E4EDCB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6071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DA4D-F065-4732-B6A7-27B392BF8B6F}" type="datetimeFigureOut">
              <a:rPr lang="zh-HK" altLang="en-US" smtClean="0"/>
              <a:t>18/3/2017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BA87-4E85-4CB4-98B3-80756E4EDCB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6259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DA4D-F065-4732-B6A7-27B392BF8B6F}" type="datetimeFigureOut">
              <a:rPr lang="zh-HK" altLang="en-US" smtClean="0"/>
              <a:t>18/3/2017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BA87-4E85-4CB4-98B3-80756E4EDCB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81823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DA4D-F065-4732-B6A7-27B392BF8B6F}" type="datetimeFigureOut">
              <a:rPr lang="zh-HK" altLang="en-US" smtClean="0"/>
              <a:t>18/3/2017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BA87-4E85-4CB4-98B3-80756E4EDCB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98784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DA4D-F065-4732-B6A7-27B392BF8B6F}" type="datetimeFigureOut">
              <a:rPr lang="zh-HK" altLang="en-US" smtClean="0"/>
              <a:t>18/3/2017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BA87-4E85-4CB4-98B3-80756E4EDCB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36813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8DA4D-F065-4732-B6A7-27B392BF8B6F}" type="datetimeFigureOut">
              <a:rPr lang="zh-HK" altLang="en-US" smtClean="0"/>
              <a:t>18/3/2017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7BA87-4E85-4CB4-98B3-80756E4EDCB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425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gif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ta.org.hk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635375" y="4588966"/>
            <a:ext cx="4876800" cy="1000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b="1" dirty="0">
                <a:solidFill>
                  <a:srgbClr val="CC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姚秀蘭、陳</a:t>
            </a:r>
            <a:r>
              <a:rPr lang="zh-TW" altLang="en-US" b="1" dirty="0" smtClean="0">
                <a:solidFill>
                  <a:srgbClr val="CC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劍蘭</a:t>
            </a:r>
            <a:endParaRPr lang="en-US" altLang="zh-TW" b="1" dirty="0" smtClean="0">
              <a:solidFill>
                <a:srgbClr val="CC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b="1" dirty="0" smtClean="0">
                <a:solidFill>
                  <a:srgbClr val="CC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11/03/2017</a:t>
            </a:r>
            <a:endParaRPr lang="en-US" altLang="zh-TW" sz="1800" b="1" dirty="0">
              <a:solidFill>
                <a:srgbClr val="CC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075" name="Picture 4" descr="family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021388"/>
            <a:ext cx="297180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7" descr="line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08625"/>
            <a:ext cx="91440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8" descr="f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6011863"/>
            <a:ext cx="8953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9" descr="f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300" y="6011863"/>
            <a:ext cx="8953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0" descr="f3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5653088"/>
            <a:ext cx="4572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1" descr="f3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940425"/>
            <a:ext cx="268287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2" descr="f3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7263" y="5868988"/>
            <a:ext cx="315912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3" descr="bird1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325" y="63817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6" descr="bird1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6518275"/>
            <a:ext cx="23177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2" name="WordArt 14"/>
          <p:cNvSpPr>
            <a:spLocks noChangeArrowheads="1" noChangeShapeType="1" noTextEdit="1"/>
          </p:cNvSpPr>
          <p:nvPr/>
        </p:nvSpPr>
        <p:spPr bwMode="auto">
          <a:xfrm rot="21059733">
            <a:off x="904585" y="1843795"/>
            <a:ext cx="6585140" cy="199568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0834034"/>
              </a:avLst>
            </a:prstTxWarp>
          </a:bodyPr>
          <a:lstStyle/>
          <a:p>
            <a:pPr algn="ctr" eaLnBrk="1" hangingPunct="1">
              <a:defRPr/>
            </a:pPr>
            <a:endParaRPr lang="en-US" altLang="zh-TW" sz="4000" b="1" dirty="0" smtClean="0"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 eaLnBrk="1" hangingPunct="1">
              <a:defRPr/>
            </a:pPr>
            <a:r>
              <a:rPr lang="zh-TW" altLang="en-US" sz="40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多元學習策略</a:t>
            </a:r>
            <a:r>
              <a:rPr lang="zh-TW" altLang="en-US" sz="4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4000" b="1" dirty="0" smtClean="0"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 eaLnBrk="1" hangingPunct="1">
              <a:defRPr/>
            </a:pPr>
            <a:r>
              <a:rPr lang="zh-TW" altLang="en-US" sz="40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互動、自主、電子學習</a:t>
            </a:r>
            <a:r>
              <a:rPr lang="zh-TW" altLang="en-US" sz="4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樂趣多</a:t>
            </a:r>
            <a:endParaRPr lang="zh-TW" altLang="en-US" sz="4000" b="1" dirty="0"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085" name="Footer Placeholder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1400" smtClean="0"/>
              <a:t>Creative Teachers Association (CTA) Limited 2016</a:t>
            </a:r>
            <a:endParaRPr lang="en-US" altLang="zh-TW" sz="1400" dirty="0" smtClean="0"/>
          </a:p>
        </p:txBody>
      </p:sp>
      <p:sp>
        <p:nvSpPr>
          <p:cNvPr id="3086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0A5E18-B918-46E5-85CE-7C9FAC4D4FED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zh-TW" sz="1400"/>
          </a:p>
        </p:txBody>
      </p:sp>
      <p:pic>
        <p:nvPicPr>
          <p:cNvPr id="3087" name="Picture 2" descr="M:\CTA\2009CTA發展\Logo\CTALogocolour2.bmp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562041"/>
            <a:ext cx="2212336" cy="1075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508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文字方塊 4"/>
          <p:cNvSpPr txBox="1">
            <a:spLocks noChangeArrowheads="1"/>
          </p:cNvSpPr>
          <p:nvPr/>
        </p:nvSpPr>
        <p:spPr bwMode="auto">
          <a:xfrm>
            <a:off x="755650" y="2100263"/>
            <a:ext cx="727392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zh-TW" sz="2400" b="1" i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願景： </a:t>
            </a:r>
            <a:endParaRPr lang="zh-TW" altLang="zh-TW" sz="240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zh-TW" sz="240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每位教師都有創意的能量</a:t>
            </a:r>
            <a:r>
              <a:rPr lang="en-US" altLang="zh-TW" sz="240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40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sz="240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並能培養有創造力的學生 </a:t>
            </a:r>
            <a:endParaRPr lang="en-US" altLang="zh-TW" sz="240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40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zh-TW" sz="2400" b="1" i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理念： </a:t>
            </a:r>
            <a:endParaRPr lang="zh-TW" altLang="zh-TW" sz="240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zh-TW" sz="240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每位教師都具有創意的潛能，都能學到創意方法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zh-TW" sz="240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用創意改善教學，讓學生快樂有效學習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zh-TW" sz="240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用創意讓教師樂於教學，學生樂於成長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zh-TW" sz="240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推動創意理念，跟家庭社會更和諧</a:t>
            </a:r>
            <a:endParaRPr lang="zh-TW" altLang="en-US" sz="240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099" name="Picture 2" descr="M:\CTA\2009CTA發展\Logo\CTALogocolour2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787400"/>
            <a:ext cx="261778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8" descr="defination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3738" y="549275"/>
            <a:ext cx="2687637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向右箭號 4"/>
          <p:cNvSpPr/>
          <p:nvPr/>
        </p:nvSpPr>
        <p:spPr>
          <a:xfrm>
            <a:off x="4140200" y="5805488"/>
            <a:ext cx="4895850" cy="8636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zh-TW" altLang="en-US" sz="2000" b="1" dirty="0">
                <a:solidFill>
                  <a:srgbClr val="FF0000"/>
                </a:solidFill>
              </a:rPr>
              <a:t>              網址： </a:t>
            </a:r>
            <a:r>
              <a:rPr lang="en-US" altLang="zh-TW" sz="2000" dirty="0">
                <a:solidFill>
                  <a:srgbClr val="FF0000"/>
                </a:solidFill>
                <a:hlinkClick r:id="rId4"/>
              </a:rPr>
              <a:t>www.cta.org.hk</a:t>
            </a:r>
            <a:r>
              <a:rPr lang="en-US" altLang="zh-TW" sz="2000" dirty="0">
                <a:solidFill>
                  <a:srgbClr val="FF0000"/>
                </a:solidFill>
              </a:rPr>
              <a:t> </a:t>
            </a:r>
            <a:endParaRPr lang="zh-TW" altLang="en-US" sz="2000" dirty="0">
              <a:solidFill>
                <a:srgbClr val="FF0000"/>
              </a:solidFill>
            </a:endParaRPr>
          </a:p>
        </p:txBody>
      </p:sp>
      <p:sp>
        <p:nvSpPr>
          <p:cNvPr id="6" name="書卷 (水平) 2"/>
          <p:cNvSpPr>
            <a:spLocks noChangeArrowheads="1"/>
          </p:cNvSpPr>
          <p:nvPr/>
        </p:nvSpPr>
        <p:spPr bwMode="auto">
          <a:xfrm>
            <a:off x="0" y="5508625"/>
            <a:ext cx="5364163" cy="1368425"/>
          </a:xfrm>
          <a:prstGeom prst="horizontalScroll">
            <a:avLst>
              <a:gd name="adj" fmla="val 12500"/>
            </a:avLst>
          </a:prstGeom>
          <a:solidFill>
            <a:srgbClr val="CCFF6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HK" altLang="en-US" sz="2800">
                <a:latin typeface="標楷體" panose="03000509000000000000" pitchFamily="65" charset="-120"/>
                <a:ea typeface="標楷體" panose="03000509000000000000" pitchFamily="65" charset="-120"/>
              </a:rPr>
              <a:t>聯絡：</a:t>
            </a:r>
            <a:r>
              <a:rPr lang="en-US" altLang="zh-HK" sz="2800">
                <a:latin typeface="標楷體" panose="03000509000000000000" pitchFamily="65" charset="-120"/>
                <a:ea typeface="標楷體" panose="03000509000000000000" pitchFamily="65" charset="-120"/>
              </a:rPr>
              <a:t>simyleung@cta.org.hk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HK" altLang="en-US" sz="2800">
                <a:latin typeface="標楷體" panose="03000509000000000000" pitchFamily="65" charset="-120"/>
                <a:ea typeface="標楷體" panose="03000509000000000000" pitchFamily="65" charset="-120"/>
              </a:rPr>
              <a:t>梁麗嬋：</a:t>
            </a:r>
            <a:r>
              <a:rPr lang="en-US" altLang="zh-HK" sz="2800">
                <a:latin typeface="標楷體" panose="03000509000000000000" pitchFamily="65" charset="-120"/>
                <a:ea typeface="標楷體" panose="03000509000000000000" pitchFamily="65" charset="-120"/>
              </a:rPr>
              <a:t>9757 9357</a:t>
            </a:r>
            <a:endParaRPr lang="zh-HK" altLang="en-US" sz="28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7AA3-63F6-403B-AC7A-8800DABCE25B}" type="slidenum">
              <a:rPr lang="en-US" altLang="zh-TW" smtClean="0"/>
              <a:pPr/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85118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7200" dirty="0" smtClean="0"/>
              <a:t>排數卡</a:t>
            </a:r>
            <a:endParaRPr lang="zh-HK" altLang="en-US" sz="7200" dirty="0"/>
          </a:p>
        </p:txBody>
      </p:sp>
    </p:spTree>
    <p:extLst>
      <p:ext uri="{BB962C8B-B14F-4D97-AF65-F5344CB8AC3E}">
        <p14:creationId xmlns:p14="http://schemas.microsoft.com/office/powerpoint/2010/main" val="233757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11941" y="564778"/>
            <a:ext cx="927847" cy="138504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9600" dirty="0" smtClean="0">
                <a:solidFill>
                  <a:schemeClr val="tx1"/>
                </a:solidFill>
              </a:rPr>
              <a:t>3</a:t>
            </a:r>
            <a:endParaRPr lang="zh-HK" altLang="en-US" sz="9600" dirty="0">
              <a:solidFill>
                <a:schemeClr val="tx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2774576" y="564778"/>
            <a:ext cx="927847" cy="138504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9600" dirty="0" smtClean="0">
                <a:solidFill>
                  <a:schemeClr val="tx1"/>
                </a:solidFill>
              </a:rPr>
              <a:t>2</a:t>
            </a:r>
            <a:endParaRPr lang="zh-HK" altLang="en-US" sz="9600" dirty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4137211" y="564777"/>
            <a:ext cx="927847" cy="138504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9600" dirty="0" smtClean="0">
                <a:solidFill>
                  <a:schemeClr val="tx1"/>
                </a:solidFill>
              </a:rPr>
              <a:t>0</a:t>
            </a:r>
            <a:endParaRPr lang="zh-HK" altLang="en-US" sz="9600" dirty="0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499846" y="564777"/>
            <a:ext cx="927847" cy="138504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9600" dirty="0" smtClean="0">
                <a:solidFill>
                  <a:schemeClr val="tx1"/>
                </a:solidFill>
              </a:rPr>
              <a:t>8</a:t>
            </a:r>
            <a:endParaRPr lang="zh-HK" altLang="en-US" sz="9600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6862481" y="564777"/>
            <a:ext cx="927847" cy="138504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9600" dirty="0" smtClean="0">
                <a:solidFill>
                  <a:schemeClr val="tx1"/>
                </a:solidFill>
              </a:rPr>
              <a:t>5</a:t>
            </a:r>
            <a:endParaRPr lang="zh-HK" altLang="en-US" sz="9600" dirty="0">
              <a:solidFill>
                <a:schemeClr val="tx1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09283" y="2353236"/>
            <a:ext cx="44913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/>
              <a:t>排出最大的 </a:t>
            </a:r>
            <a:r>
              <a:rPr lang="en-US" altLang="zh-TW" sz="4000" b="1" dirty="0" smtClean="0"/>
              <a:t>5</a:t>
            </a:r>
            <a:r>
              <a:rPr lang="zh-TW" altLang="en-US" sz="4000" b="1" dirty="0" smtClean="0"/>
              <a:t>位數：</a:t>
            </a:r>
            <a:endParaRPr lang="zh-HK" altLang="en-US" sz="4000" b="1" dirty="0"/>
          </a:p>
        </p:txBody>
      </p:sp>
      <p:sp>
        <p:nvSpPr>
          <p:cNvPr id="8" name="文字方塊 7"/>
          <p:cNvSpPr txBox="1"/>
          <p:nvPr/>
        </p:nvSpPr>
        <p:spPr>
          <a:xfrm>
            <a:off x="309283" y="3348317"/>
            <a:ext cx="44913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/>
              <a:t>排出最小的 </a:t>
            </a:r>
            <a:r>
              <a:rPr lang="en-US" altLang="zh-TW" sz="4000" b="1" dirty="0" smtClean="0"/>
              <a:t>5</a:t>
            </a:r>
            <a:r>
              <a:rPr lang="zh-TW" altLang="en-US" sz="4000" b="1" dirty="0" smtClean="0"/>
              <a:t>位數：</a:t>
            </a:r>
            <a:endParaRPr lang="zh-HK" altLang="en-US" sz="4000" b="1" dirty="0"/>
          </a:p>
        </p:txBody>
      </p:sp>
      <p:grpSp>
        <p:nvGrpSpPr>
          <p:cNvPr id="11" name="群組 10"/>
          <p:cNvGrpSpPr/>
          <p:nvPr/>
        </p:nvGrpSpPr>
        <p:grpSpPr>
          <a:xfrm>
            <a:off x="4800601" y="2975632"/>
            <a:ext cx="3433481" cy="0"/>
            <a:chOff x="5849471" y="3061122"/>
            <a:chExt cx="3433481" cy="0"/>
          </a:xfrm>
        </p:grpSpPr>
        <p:cxnSp>
          <p:nvCxnSpPr>
            <p:cNvPr id="12" name="直線接點 11"/>
            <p:cNvCxnSpPr/>
            <p:nvPr/>
          </p:nvCxnSpPr>
          <p:spPr>
            <a:xfrm>
              <a:off x="5849471" y="3061122"/>
              <a:ext cx="5782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>
              <a:off x="6573370" y="3061122"/>
              <a:ext cx="5782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接點 13"/>
            <p:cNvCxnSpPr/>
            <p:nvPr/>
          </p:nvCxnSpPr>
          <p:spPr>
            <a:xfrm>
              <a:off x="7306236" y="3061122"/>
              <a:ext cx="5782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接點 14"/>
            <p:cNvCxnSpPr/>
            <p:nvPr/>
          </p:nvCxnSpPr>
          <p:spPr>
            <a:xfrm>
              <a:off x="8005483" y="3061122"/>
              <a:ext cx="5782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>
              <a:off x="8704730" y="3061122"/>
              <a:ext cx="5782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群組 16"/>
          <p:cNvGrpSpPr/>
          <p:nvPr/>
        </p:nvGrpSpPr>
        <p:grpSpPr>
          <a:xfrm>
            <a:off x="4800601" y="3943819"/>
            <a:ext cx="3433481" cy="0"/>
            <a:chOff x="5849471" y="3061122"/>
            <a:chExt cx="3433481" cy="0"/>
          </a:xfrm>
        </p:grpSpPr>
        <p:cxnSp>
          <p:nvCxnSpPr>
            <p:cNvPr id="18" name="直線接點 17"/>
            <p:cNvCxnSpPr/>
            <p:nvPr/>
          </p:nvCxnSpPr>
          <p:spPr>
            <a:xfrm>
              <a:off x="5849471" y="3061122"/>
              <a:ext cx="5782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接點 18"/>
            <p:cNvCxnSpPr/>
            <p:nvPr/>
          </p:nvCxnSpPr>
          <p:spPr>
            <a:xfrm>
              <a:off x="6573370" y="3061122"/>
              <a:ext cx="5782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>
              <a:off x="7306236" y="3061122"/>
              <a:ext cx="5782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>
              <a:off x="8005483" y="3061122"/>
              <a:ext cx="5782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接點 21"/>
            <p:cNvCxnSpPr/>
            <p:nvPr/>
          </p:nvCxnSpPr>
          <p:spPr>
            <a:xfrm>
              <a:off x="8704730" y="3061122"/>
              <a:ext cx="5782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矩形 22"/>
          <p:cNvSpPr/>
          <p:nvPr/>
        </p:nvSpPr>
        <p:spPr>
          <a:xfrm>
            <a:off x="4816552" y="2176691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816552" y="2176691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3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4816552" y="2176691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2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816552" y="2176691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0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816552" y="2176691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8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4816552" y="2176691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5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5549418" y="2176691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5549418" y="2176691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3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5549418" y="2176691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2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5549418" y="2176691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0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5549418" y="2176691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8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5549418" y="2176691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5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264981" y="2176691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6264981" y="2176691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3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6264981" y="2176691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2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6264981" y="2176691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0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6264981" y="2176691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8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6264981" y="2176691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5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6990135" y="2176691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6990135" y="2176691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3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6990135" y="2176691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2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6990135" y="2176691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0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6990135" y="2176691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8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6990135" y="2176691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5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7670559" y="2163244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7670559" y="2163244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3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7670559" y="2163244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2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7670559" y="2163244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0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7670559" y="2163244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8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7670559" y="2163244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5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4816551" y="3158326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4816551" y="3158326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3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4816551" y="3158326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2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4816551" y="3158326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0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4816551" y="3158326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8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4816551" y="3158326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5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5549417" y="3158326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5549417" y="3158326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3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5549417" y="3158326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2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5549417" y="3158326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0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5549417" y="3158326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8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5549417" y="3158326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5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6264980" y="3158326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6264980" y="3158326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3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6264980" y="3158326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2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6264980" y="3158326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0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6264980" y="3158326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8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6264980" y="3158326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5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6990134" y="3158326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6990134" y="3158326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3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6990134" y="3158326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2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6990134" y="3158326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0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6990134" y="3158326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8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6990134" y="3158326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5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7670558" y="3144879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7670558" y="3144879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3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7670558" y="3144879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2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7670558" y="3144879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0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7670558" y="3144879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8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7670558" y="3144879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5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45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>
                      <p:stCondLst>
                        <p:cond delay="0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35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6" fill="hold">
                      <p:stCondLst>
                        <p:cond delay="0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40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1" fill="hold">
                      <p:stCondLst>
                        <p:cond delay="0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45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6" fill="hold">
                      <p:stCondLst>
                        <p:cond delay="0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255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6" fill="hold">
                      <p:stCondLst>
                        <p:cond delay="0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>
                      <p:stCondLst>
                        <p:cond delay="0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273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4" fill="hold">
                      <p:stCondLst>
                        <p:cond delay="0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83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4" fill="hold">
                      <p:stCondLst>
                        <p:cond delay="0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93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4" fill="hold">
                      <p:stCondLst>
                        <p:cond delay="0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11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2" fill="hold">
                      <p:stCondLst>
                        <p:cond delay="0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16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7" fill="hold">
                      <p:stCondLst>
                        <p:cond delay="0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21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2" fill="hold">
                      <p:stCondLst>
                        <p:cond delay="0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31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2" fill="hold">
                      <p:stCondLst>
                        <p:cond delay="0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49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0" fill="hold">
                      <p:stCondLst>
                        <p:cond delay="0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54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5" fill="hold">
                      <p:stCondLst>
                        <p:cond delay="0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59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0" fill="hold">
                      <p:stCondLst>
                        <p:cond delay="0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64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5" fill="hold">
                      <p:stCondLst>
                        <p:cond delay="0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69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0" fill="hold">
                      <p:stCondLst>
                        <p:cond delay="0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11941" y="564778"/>
            <a:ext cx="927847" cy="138504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9600" dirty="0" smtClean="0">
                <a:solidFill>
                  <a:schemeClr val="tx1"/>
                </a:solidFill>
              </a:rPr>
              <a:t>3</a:t>
            </a:r>
            <a:endParaRPr lang="zh-HK" altLang="en-US" sz="9600" dirty="0">
              <a:solidFill>
                <a:schemeClr val="tx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2774576" y="564778"/>
            <a:ext cx="927847" cy="138504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9600" dirty="0" smtClean="0">
                <a:solidFill>
                  <a:schemeClr val="tx1"/>
                </a:solidFill>
              </a:rPr>
              <a:t>2</a:t>
            </a:r>
            <a:endParaRPr lang="zh-HK" altLang="en-US" sz="9600" dirty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4137211" y="564777"/>
            <a:ext cx="927847" cy="138504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9600" dirty="0" smtClean="0">
                <a:solidFill>
                  <a:schemeClr val="tx1"/>
                </a:solidFill>
              </a:rPr>
              <a:t>0</a:t>
            </a:r>
            <a:endParaRPr lang="zh-HK" altLang="en-US" sz="9600" dirty="0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499846" y="564777"/>
            <a:ext cx="927847" cy="138504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9600" dirty="0" smtClean="0">
                <a:solidFill>
                  <a:schemeClr val="tx1"/>
                </a:solidFill>
              </a:rPr>
              <a:t>8</a:t>
            </a:r>
            <a:endParaRPr lang="zh-HK" altLang="en-US" sz="9600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6862481" y="564777"/>
            <a:ext cx="927847" cy="138504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9600" dirty="0" smtClean="0">
                <a:solidFill>
                  <a:schemeClr val="tx1"/>
                </a:solidFill>
              </a:rPr>
              <a:t>5</a:t>
            </a:r>
            <a:endParaRPr lang="zh-HK" altLang="en-US" sz="9600" dirty="0">
              <a:solidFill>
                <a:schemeClr val="tx1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09283" y="2353236"/>
            <a:ext cx="53922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/>
              <a:t>排出最大的 </a:t>
            </a:r>
            <a:r>
              <a:rPr lang="en-US" altLang="zh-TW" sz="4000" b="1" dirty="0" smtClean="0"/>
              <a:t>5</a:t>
            </a:r>
            <a:r>
              <a:rPr lang="zh-TW" altLang="en-US" sz="4000" b="1" dirty="0" smtClean="0"/>
              <a:t>位單數：</a:t>
            </a:r>
            <a:endParaRPr lang="zh-HK" altLang="en-US" sz="4000" b="1" dirty="0"/>
          </a:p>
        </p:txBody>
      </p:sp>
      <p:sp>
        <p:nvSpPr>
          <p:cNvPr id="8" name="文字方塊 7"/>
          <p:cNvSpPr txBox="1"/>
          <p:nvPr/>
        </p:nvSpPr>
        <p:spPr>
          <a:xfrm>
            <a:off x="309282" y="3348317"/>
            <a:ext cx="51905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/>
              <a:t>排出最大的 </a:t>
            </a:r>
            <a:r>
              <a:rPr lang="en-US" altLang="zh-TW" sz="4000" b="1" dirty="0" smtClean="0"/>
              <a:t>5</a:t>
            </a:r>
            <a:r>
              <a:rPr lang="zh-TW" altLang="en-US" sz="4000" b="1" dirty="0" smtClean="0"/>
              <a:t>位雙數：</a:t>
            </a:r>
            <a:endParaRPr lang="zh-HK" altLang="en-US" sz="4000" b="1" dirty="0"/>
          </a:p>
        </p:txBody>
      </p:sp>
      <p:sp>
        <p:nvSpPr>
          <p:cNvPr id="9" name="文字方塊 8"/>
          <p:cNvSpPr txBox="1"/>
          <p:nvPr/>
        </p:nvSpPr>
        <p:spPr>
          <a:xfrm>
            <a:off x="309283" y="4343398"/>
            <a:ext cx="53922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/>
              <a:t>排出最小的 </a:t>
            </a:r>
            <a:r>
              <a:rPr lang="en-US" altLang="zh-TW" sz="4000" b="1" dirty="0" smtClean="0"/>
              <a:t>5</a:t>
            </a:r>
            <a:r>
              <a:rPr lang="zh-TW" altLang="en-US" sz="4000" b="1" dirty="0" smtClean="0"/>
              <a:t>位單數：</a:t>
            </a:r>
            <a:endParaRPr lang="zh-HK" altLang="en-US" sz="4000" b="1" dirty="0"/>
          </a:p>
        </p:txBody>
      </p:sp>
      <p:sp>
        <p:nvSpPr>
          <p:cNvPr id="10" name="文字方塊 9"/>
          <p:cNvSpPr txBox="1"/>
          <p:nvPr/>
        </p:nvSpPr>
        <p:spPr>
          <a:xfrm>
            <a:off x="309282" y="5338479"/>
            <a:ext cx="51905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/>
              <a:t>排出最小的 </a:t>
            </a:r>
            <a:r>
              <a:rPr lang="en-US" altLang="zh-TW" sz="4000" b="1" dirty="0" smtClean="0"/>
              <a:t>5</a:t>
            </a:r>
            <a:r>
              <a:rPr lang="zh-TW" altLang="en-US" sz="4000" b="1" dirty="0" smtClean="0"/>
              <a:t>位雙數：</a:t>
            </a:r>
            <a:endParaRPr lang="zh-HK" altLang="en-US" sz="4000" b="1" dirty="0"/>
          </a:p>
        </p:txBody>
      </p:sp>
      <p:grpSp>
        <p:nvGrpSpPr>
          <p:cNvPr id="17" name="群組 16"/>
          <p:cNvGrpSpPr/>
          <p:nvPr/>
        </p:nvGrpSpPr>
        <p:grpSpPr>
          <a:xfrm>
            <a:off x="5271247" y="2962185"/>
            <a:ext cx="3433481" cy="0"/>
            <a:chOff x="5849471" y="3061122"/>
            <a:chExt cx="3433481" cy="0"/>
          </a:xfrm>
        </p:grpSpPr>
        <p:cxnSp>
          <p:nvCxnSpPr>
            <p:cNvPr id="12" name="直線接點 11"/>
            <p:cNvCxnSpPr/>
            <p:nvPr/>
          </p:nvCxnSpPr>
          <p:spPr>
            <a:xfrm>
              <a:off x="5849471" y="3061122"/>
              <a:ext cx="5782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>
              <a:off x="6573370" y="3061122"/>
              <a:ext cx="5782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接點 13"/>
            <p:cNvCxnSpPr/>
            <p:nvPr/>
          </p:nvCxnSpPr>
          <p:spPr>
            <a:xfrm>
              <a:off x="7306236" y="3061122"/>
              <a:ext cx="5782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接點 14"/>
            <p:cNvCxnSpPr/>
            <p:nvPr/>
          </p:nvCxnSpPr>
          <p:spPr>
            <a:xfrm>
              <a:off x="8005483" y="3061122"/>
              <a:ext cx="5782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>
              <a:off x="8704730" y="3061122"/>
              <a:ext cx="5782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群組 17"/>
          <p:cNvGrpSpPr/>
          <p:nvPr/>
        </p:nvGrpSpPr>
        <p:grpSpPr>
          <a:xfrm>
            <a:off x="5271247" y="3934854"/>
            <a:ext cx="3433481" cy="0"/>
            <a:chOff x="5849471" y="3061122"/>
            <a:chExt cx="3433481" cy="0"/>
          </a:xfrm>
        </p:grpSpPr>
        <p:cxnSp>
          <p:nvCxnSpPr>
            <p:cNvPr id="19" name="直線接點 18"/>
            <p:cNvCxnSpPr/>
            <p:nvPr/>
          </p:nvCxnSpPr>
          <p:spPr>
            <a:xfrm>
              <a:off x="5849471" y="3061122"/>
              <a:ext cx="5782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>
              <a:off x="6573370" y="3061122"/>
              <a:ext cx="5782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>
              <a:off x="7306236" y="3061122"/>
              <a:ext cx="5782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接點 21"/>
            <p:cNvCxnSpPr/>
            <p:nvPr/>
          </p:nvCxnSpPr>
          <p:spPr>
            <a:xfrm>
              <a:off x="8005483" y="3061122"/>
              <a:ext cx="5782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>
              <a:off x="8704730" y="3061122"/>
              <a:ext cx="5782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群組 23"/>
          <p:cNvGrpSpPr/>
          <p:nvPr/>
        </p:nvGrpSpPr>
        <p:grpSpPr>
          <a:xfrm>
            <a:off x="5271247" y="4916817"/>
            <a:ext cx="3433481" cy="0"/>
            <a:chOff x="5849471" y="3061122"/>
            <a:chExt cx="3433481" cy="0"/>
          </a:xfrm>
        </p:grpSpPr>
        <p:cxnSp>
          <p:nvCxnSpPr>
            <p:cNvPr id="25" name="直線接點 24"/>
            <p:cNvCxnSpPr/>
            <p:nvPr/>
          </p:nvCxnSpPr>
          <p:spPr>
            <a:xfrm>
              <a:off x="5849471" y="3061122"/>
              <a:ext cx="5782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接點 25"/>
            <p:cNvCxnSpPr/>
            <p:nvPr/>
          </p:nvCxnSpPr>
          <p:spPr>
            <a:xfrm>
              <a:off x="6573370" y="3061122"/>
              <a:ext cx="5782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接點 26"/>
            <p:cNvCxnSpPr/>
            <p:nvPr/>
          </p:nvCxnSpPr>
          <p:spPr>
            <a:xfrm>
              <a:off x="7306236" y="3061122"/>
              <a:ext cx="5782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/>
            <p:cNvCxnSpPr/>
            <p:nvPr/>
          </p:nvCxnSpPr>
          <p:spPr>
            <a:xfrm>
              <a:off x="8005483" y="3061122"/>
              <a:ext cx="5782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/>
            <p:nvPr/>
          </p:nvCxnSpPr>
          <p:spPr>
            <a:xfrm>
              <a:off x="8704730" y="3061122"/>
              <a:ext cx="5782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群組 29"/>
          <p:cNvGrpSpPr/>
          <p:nvPr/>
        </p:nvGrpSpPr>
        <p:grpSpPr>
          <a:xfrm>
            <a:off x="5271247" y="5933981"/>
            <a:ext cx="3433481" cy="0"/>
            <a:chOff x="5849471" y="3061122"/>
            <a:chExt cx="3433481" cy="0"/>
          </a:xfrm>
        </p:grpSpPr>
        <p:cxnSp>
          <p:nvCxnSpPr>
            <p:cNvPr id="31" name="直線接點 30"/>
            <p:cNvCxnSpPr/>
            <p:nvPr/>
          </p:nvCxnSpPr>
          <p:spPr>
            <a:xfrm>
              <a:off x="5849471" y="3061122"/>
              <a:ext cx="5782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>
              <a:off x="6573370" y="3061122"/>
              <a:ext cx="5782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/>
            <p:nvPr/>
          </p:nvCxnSpPr>
          <p:spPr>
            <a:xfrm>
              <a:off x="7306236" y="3061122"/>
              <a:ext cx="5782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接點 33"/>
            <p:cNvCxnSpPr/>
            <p:nvPr/>
          </p:nvCxnSpPr>
          <p:spPr>
            <a:xfrm>
              <a:off x="8005483" y="3061122"/>
              <a:ext cx="5782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接點 34"/>
            <p:cNvCxnSpPr/>
            <p:nvPr/>
          </p:nvCxnSpPr>
          <p:spPr>
            <a:xfrm>
              <a:off x="8704730" y="3061122"/>
              <a:ext cx="5782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矩形 41"/>
          <p:cNvSpPr/>
          <p:nvPr/>
        </p:nvSpPr>
        <p:spPr>
          <a:xfrm>
            <a:off x="5300646" y="2163243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5300646" y="2163243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3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5300646" y="2163243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2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5300646" y="2163243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0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5300646" y="2163243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8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5300646" y="2163243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5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6033512" y="2163243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6033512" y="2163243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3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6033512" y="2163243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2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6033512" y="2163243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0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6033512" y="2163243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8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6033512" y="2163243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5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6749075" y="2163243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6749075" y="2163243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3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6749075" y="2163243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2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6749075" y="2163243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0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6749075" y="2163243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8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6749075" y="2163243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5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7474229" y="2163243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7474229" y="2163243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3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7474229" y="2163243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2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7474229" y="2163243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0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7474229" y="2163243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8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7474229" y="2163243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5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8154653" y="2149796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8154653" y="2149796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3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8154653" y="2149796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2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8154653" y="2149796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0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8154653" y="2149796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8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8154653" y="2149796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5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5291681" y="3149361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5291681" y="3149361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3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5291681" y="3149361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2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5291681" y="3149361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0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5291681" y="3149361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8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5291681" y="3149361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5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6024547" y="3149361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6024547" y="3149361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3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6024547" y="3149361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2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6024547" y="3149361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0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6024547" y="3149361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8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6024547" y="3149361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5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84" name="矩形 83"/>
          <p:cNvSpPr/>
          <p:nvPr/>
        </p:nvSpPr>
        <p:spPr>
          <a:xfrm>
            <a:off x="6740110" y="3149361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6740110" y="3149361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3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86" name="矩形 85"/>
          <p:cNvSpPr/>
          <p:nvPr/>
        </p:nvSpPr>
        <p:spPr>
          <a:xfrm>
            <a:off x="6740110" y="3149361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2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87" name="矩形 86"/>
          <p:cNvSpPr/>
          <p:nvPr/>
        </p:nvSpPr>
        <p:spPr>
          <a:xfrm>
            <a:off x="6740110" y="3149361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0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6740110" y="3149361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8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6740110" y="3149361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5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7465264" y="3149361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7465264" y="3149361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3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7465264" y="3149361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2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93" name="矩形 92"/>
          <p:cNvSpPr/>
          <p:nvPr/>
        </p:nvSpPr>
        <p:spPr>
          <a:xfrm>
            <a:off x="7465264" y="3149361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0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94" name="矩形 93"/>
          <p:cNvSpPr/>
          <p:nvPr/>
        </p:nvSpPr>
        <p:spPr>
          <a:xfrm>
            <a:off x="7465264" y="3149361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8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95" name="矩形 94"/>
          <p:cNvSpPr/>
          <p:nvPr/>
        </p:nvSpPr>
        <p:spPr>
          <a:xfrm>
            <a:off x="7465264" y="3149361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5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96" name="矩形 95"/>
          <p:cNvSpPr/>
          <p:nvPr/>
        </p:nvSpPr>
        <p:spPr>
          <a:xfrm>
            <a:off x="8145688" y="3135914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97" name="矩形 96"/>
          <p:cNvSpPr/>
          <p:nvPr/>
        </p:nvSpPr>
        <p:spPr>
          <a:xfrm>
            <a:off x="8145688" y="3135914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3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98" name="矩形 97"/>
          <p:cNvSpPr/>
          <p:nvPr/>
        </p:nvSpPr>
        <p:spPr>
          <a:xfrm>
            <a:off x="8145688" y="3135914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2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99" name="矩形 98"/>
          <p:cNvSpPr/>
          <p:nvPr/>
        </p:nvSpPr>
        <p:spPr>
          <a:xfrm>
            <a:off x="8145688" y="3135914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0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00" name="矩形 99"/>
          <p:cNvSpPr/>
          <p:nvPr/>
        </p:nvSpPr>
        <p:spPr>
          <a:xfrm>
            <a:off x="8145688" y="3135914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8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01" name="矩形 100"/>
          <p:cNvSpPr/>
          <p:nvPr/>
        </p:nvSpPr>
        <p:spPr>
          <a:xfrm>
            <a:off x="8145688" y="3135914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5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02" name="矩形 101"/>
          <p:cNvSpPr/>
          <p:nvPr/>
        </p:nvSpPr>
        <p:spPr>
          <a:xfrm>
            <a:off x="5291681" y="4144443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03" name="矩形 102"/>
          <p:cNvSpPr/>
          <p:nvPr/>
        </p:nvSpPr>
        <p:spPr>
          <a:xfrm>
            <a:off x="5291681" y="4144443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3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04" name="矩形 103"/>
          <p:cNvSpPr/>
          <p:nvPr/>
        </p:nvSpPr>
        <p:spPr>
          <a:xfrm>
            <a:off x="5291681" y="4144443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2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05" name="矩形 104"/>
          <p:cNvSpPr/>
          <p:nvPr/>
        </p:nvSpPr>
        <p:spPr>
          <a:xfrm>
            <a:off x="5291681" y="4144443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0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06" name="矩形 105"/>
          <p:cNvSpPr/>
          <p:nvPr/>
        </p:nvSpPr>
        <p:spPr>
          <a:xfrm>
            <a:off x="5291681" y="4144443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8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07" name="矩形 106"/>
          <p:cNvSpPr/>
          <p:nvPr/>
        </p:nvSpPr>
        <p:spPr>
          <a:xfrm>
            <a:off x="5291681" y="4144443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5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08" name="矩形 107"/>
          <p:cNvSpPr/>
          <p:nvPr/>
        </p:nvSpPr>
        <p:spPr>
          <a:xfrm>
            <a:off x="6024547" y="4144443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09" name="矩形 108"/>
          <p:cNvSpPr/>
          <p:nvPr/>
        </p:nvSpPr>
        <p:spPr>
          <a:xfrm>
            <a:off x="6024547" y="4144443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3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10" name="矩形 109"/>
          <p:cNvSpPr/>
          <p:nvPr/>
        </p:nvSpPr>
        <p:spPr>
          <a:xfrm>
            <a:off x="6024547" y="4144443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2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11" name="矩形 110"/>
          <p:cNvSpPr/>
          <p:nvPr/>
        </p:nvSpPr>
        <p:spPr>
          <a:xfrm>
            <a:off x="6024547" y="4144443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0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12" name="矩形 111"/>
          <p:cNvSpPr/>
          <p:nvPr/>
        </p:nvSpPr>
        <p:spPr>
          <a:xfrm>
            <a:off x="6024547" y="4144443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8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13" name="矩形 112"/>
          <p:cNvSpPr/>
          <p:nvPr/>
        </p:nvSpPr>
        <p:spPr>
          <a:xfrm>
            <a:off x="6024547" y="4144443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5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14" name="矩形 113"/>
          <p:cNvSpPr/>
          <p:nvPr/>
        </p:nvSpPr>
        <p:spPr>
          <a:xfrm>
            <a:off x="6740110" y="4144443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15" name="矩形 114"/>
          <p:cNvSpPr/>
          <p:nvPr/>
        </p:nvSpPr>
        <p:spPr>
          <a:xfrm>
            <a:off x="6740110" y="4144443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3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16" name="矩形 115"/>
          <p:cNvSpPr/>
          <p:nvPr/>
        </p:nvSpPr>
        <p:spPr>
          <a:xfrm>
            <a:off x="6740110" y="4144443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2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17" name="矩形 116"/>
          <p:cNvSpPr/>
          <p:nvPr/>
        </p:nvSpPr>
        <p:spPr>
          <a:xfrm>
            <a:off x="6740110" y="4144443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0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18" name="矩形 117"/>
          <p:cNvSpPr/>
          <p:nvPr/>
        </p:nvSpPr>
        <p:spPr>
          <a:xfrm>
            <a:off x="6740110" y="4144443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8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19" name="矩形 118"/>
          <p:cNvSpPr/>
          <p:nvPr/>
        </p:nvSpPr>
        <p:spPr>
          <a:xfrm>
            <a:off x="6740110" y="4144443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5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20" name="矩形 119"/>
          <p:cNvSpPr/>
          <p:nvPr/>
        </p:nvSpPr>
        <p:spPr>
          <a:xfrm>
            <a:off x="7465264" y="4144443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21" name="矩形 120"/>
          <p:cNvSpPr/>
          <p:nvPr/>
        </p:nvSpPr>
        <p:spPr>
          <a:xfrm>
            <a:off x="7465264" y="4144443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3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22" name="矩形 121"/>
          <p:cNvSpPr/>
          <p:nvPr/>
        </p:nvSpPr>
        <p:spPr>
          <a:xfrm>
            <a:off x="7465264" y="4144443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2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23" name="矩形 122"/>
          <p:cNvSpPr/>
          <p:nvPr/>
        </p:nvSpPr>
        <p:spPr>
          <a:xfrm>
            <a:off x="7465264" y="4144443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0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24" name="矩形 123"/>
          <p:cNvSpPr/>
          <p:nvPr/>
        </p:nvSpPr>
        <p:spPr>
          <a:xfrm>
            <a:off x="7465264" y="4144443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8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25" name="矩形 124"/>
          <p:cNvSpPr/>
          <p:nvPr/>
        </p:nvSpPr>
        <p:spPr>
          <a:xfrm>
            <a:off x="7465264" y="4144443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5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26" name="矩形 125"/>
          <p:cNvSpPr/>
          <p:nvPr/>
        </p:nvSpPr>
        <p:spPr>
          <a:xfrm>
            <a:off x="8145688" y="4130996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27" name="矩形 126"/>
          <p:cNvSpPr/>
          <p:nvPr/>
        </p:nvSpPr>
        <p:spPr>
          <a:xfrm>
            <a:off x="8145688" y="4130996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3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28" name="矩形 127"/>
          <p:cNvSpPr/>
          <p:nvPr/>
        </p:nvSpPr>
        <p:spPr>
          <a:xfrm>
            <a:off x="8145688" y="4130996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2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29" name="矩形 128"/>
          <p:cNvSpPr/>
          <p:nvPr/>
        </p:nvSpPr>
        <p:spPr>
          <a:xfrm>
            <a:off x="8145688" y="4130996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0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30" name="矩形 129"/>
          <p:cNvSpPr/>
          <p:nvPr/>
        </p:nvSpPr>
        <p:spPr>
          <a:xfrm>
            <a:off x="8145688" y="4130996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8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31" name="矩形 130"/>
          <p:cNvSpPr/>
          <p:nvPr/>
        </p:nvSpPr>
        <p:spPr>
          <a:xfrm>
            <a:off x="8145688" y="4130996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5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32" name="矩形 131"/>
          <p:cNvSpPr/>
          <p:nvPr/>
        </p:nvSpPr>
        <p:spPr>
          <a:xfrm>
            <a:off x="5291681" y="5126079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33" name="矩形 132"/>
          <p:cNvSpPr/>
          <p:nvPr/>
        </p:nvSpPr>
        <p:spPr>
          <a:xfrm>
            <a:off x="5291681" y="5126079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3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34" name="矩形 133"/>
          <p:cNvSpPr/>
          <p:nvPr/>
        </p:nvSpPr>
        <p:spPr>
          <a:xfrm>
            <a:off x="5291681" y="5126079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2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35" name="矩形 134"/>
          <p:cNvSpPr/>
          <p:nvPr/>
        </p:nvSpPr>
        <p:spPr>
          <a:xfrm>
            <a:off x="5291681" y="5126079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0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36" name="矩形 135"/>
          <p:cNvSpPr/>
          <p:nvPr/>
        </p:nvSpPr>
        <p:spPr>
          <a:xfrm>
            <a:off x="5291681" y="5126079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8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37" name="矩形 136"/>
          <p:cNvSpPr/>
          <p:nvPr/>
        </p:nvSpPr>
        <p:spPr>
          <a:xfrm>
            <a:off x="5291681" y="5126079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5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38" name="矩形 137"/>
          <p:cNvSpPr/>
          <p:nvPr/>
        </p:nvSpPr>
        <p:spPr>
          <a:xfrm>
            <a:off x="6024547" y="5126079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39" name="矩形 138"/>
          <p:cNvSpPr/>
          <p:nvPr/>
        </p:nvSpPr>
        <p:spPr>
          <a:xfrm>
            <a:off x="6024547" y="5126079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3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40" name="矩形 139"/>
          <p:cNvSpPr/>
          <p:nvPr/>
        </p:nvSpPr>
        <p:spPr>
          <a:xfrm>
            <a:off x="6024547" y="5126079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2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41" name="矩形 140"/>
          <p:cNvSpPr/>
          <p:nvPr/>
        </p:nvSpPr>
        <p:spPr>
          <a:xfrm>
            <a:off x="6024547" y="5126079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0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42" name="矩形 141"/>
          <p:cNvSpPr/>
          <p:nvPr/>
        </p:nvSpPr>
        <p:spPr>
          <a:xfrm>
            <a:off x="6024547" y="5126079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8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43" name="矩形 142"/>
          <p:cNvSpPr/>
          <p:nvPr/>
        </p:nvSpPr>
        <p:spPr>
          <a:xfrm>
            <a:off x="6024547" y="5126079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5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44" name="矩形 143"/>
          <p:cNvSpPr/>
          <p:nvPr/>
        </p:nvSpPr>
        <p:spPr>
          <a:xfrm>
            <a:off x="6740110" y="5126079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45" name="矩形 144"/>
          <p:cNvSpPr/>
          <p:nvPr/>
        </p:nvSpPr>
        <p:spPr>
          <a:xfrm>
            <a:off x="6740110" y="5126079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3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46" name="矩形 145"/>
          <p:cNvSpPr/>
          <p:nvPr/>
        </p:nvSpPr>
        <p:spPr>
          <a:xfrm>
            <a:off x="6740110" y="5126079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2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47" name="矩形 146"/>
          <p:cNvSpPr/>
          <p:nvPr/>
        </p:nvSpPr>
        <p:spPr>
          <a:xfrm>
            <a:off x="6740110" y="5126079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0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48" name="矩形 147"/>
          <p:cNvSpPr/>
          <p:nvPr/>
        </p:nvSpPr>
        <p:spPr>
          <a:xfrm>
            <a:off x="6740110" y="5126079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8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49" name="矩形 148"/>
          <p:cNvSpPr/>
          <p:nvPr/>
        </p:nvSpPr>
        <p:spPr>
          <a:xfrm>
            <a:off x="6740110" y="5126079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5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50" name="矩形 149"/>
          <p:cNvSpPr/>
          <p:nvPr/>
        </p:nvSpPr>
        <p:spPr>
          <a:xfrm>
            <a:off x="7465264" y="5126079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51" name="矩形 150"/>
          <p:cNvSpPr/>
          <p:nvPr/>
        </p:nvSpPr>
        <p:spPr>
          <a:xfrm>
            <a:off x="7465264" y="5126079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3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52" name="矩形 151"/>
          <p:cNvSpPr/>
          <p:nvPr/>
        </p:nvSpPr>
        <p:spPr>
          <a:xfrm>
            <a:off x="7465264" y="5126079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2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53" name="矩形 152"/>
          <p:cNvSpPr/>
          <p:nvPr/>
        </p:nvSpPr>
        <p:spPr>
          <a:xfrm>
            <a:off x="7465264" y="5126079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0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54" name="矩形 153"/>
          <p:cNvSpPr/>
          <p:nvPr/>
        </p:nvSpPr>
        <p:spPr>
          <a:xfrm>
            <a:off x="7465264" y="5126079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8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55" name="矩形 154"/>
          <p:cNvSpPr/>
          <p:nvPr/>
        </p:nvSpPr>
        <p:spPr>
          <a:xfrm>
            <a:off x="7465264" y="5126079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5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56" name="矩形 155"/>
          <p:cNvSpPr/>
          <p:nvPr/>
        </p:nvSpPr>
        <p:spPr>
          <a:xfrm>
            <a:off x="8145688" y="5112632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57" name="矩形 156"/>
          <p:cNvSpPr/>
          <p:nvPr/>
        </p:nvSpPr>
        <p:spPr>
          <a:xfrm>
            <a:off x="8145688" y="5112632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3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58" name="矩形 157"/>
          <p:cNvSpPr/>
          <p:nvPr/>
        </p:nvSpPr>
        <p:spPr>
          <a:xfrm>
            <a:off x="8145688" y="5112632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2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59" name="矩形 158"/>
          <p:cNvSpPr/>
          <p:nvPr/>
        </p:nvSpPr>
        <p:spPr>
          <a:xfrm>
            <a:off x="8145688" y="5112632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0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60" name="矩形 159"/>
          <p:cNvSpPr/>
          <p:nvPr/>
        </p:nvSpPr>
        <p:spPr>
          <a:xfrm>
            <a:off x="8145688" y="5112632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8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  <p:sp>
        <p:nvSpPr>
          <p:cNvPr id="161" name="矩形 160"/>
          <p:cNvSpPr/>
          <p:nvPr/>
        </p:nvSpPr>
        <p:spPr>
          <a:xfrm>
            <a:off x="8145688" y="5112632"/>
            <a:ext cx="504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5400" dirty="0" smtClean="0">
                <a:solidFill>
                  <a:schemeClr val="tx1"/>
                </a:solidFill>
              </a:rPr>
              <a:t>5</a:t>
            </a:r>
            <a:endParaRPr lang="zh-HK" alt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68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>
                      <p:stCondLst>
                        <p:cond delay="0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35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6" fill="hold">
                      <p:stCondLst>
                        <p:cond delay="0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40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1" fill="hold">
                      <p:stCondLst>
                        <p:cond delay="0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245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6" fill="hold">
                      <p:stCondLst>
                        <p:cond delay="0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255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6" fill="hold">
                      <p:stCondLst>
                        <p:cond delay="0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>
                      <p:stCondLst>
                        <p:cond delay="0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273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4" fill="hold">
                      <p:stCondLst>
                        <p:cond delay="0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283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4" fill="hold">
                      <p:stCondLst>
                        <p:cond delay="0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293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4" fill="hold">
                      <p:stCondLst>
                        <p:cond delay="0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311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2" fill="hold">
                      <p:stCondLst>
                        <p:cond delay="0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316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7" fill="hold">
                      <p:stCondLst>
                        <p:cond delay="0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321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2" fill="hold">
                      <p:stCondLst>
                        <p:cond delay="0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331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2" fill="hold">
                      <p:stCondLst>
                        <p:cond delay="0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349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0" fill="hold">
                      <p:stCondLst>
                        <p:cond delay="0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354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5" fill="hold">
                      <p:stCondLst>
                        <p:cond delay="0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359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0" fill="hold">
                      <p:stCondLst>
                        <p:cond delay="0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364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5" fill="hold">
                      <p:stCondLst>
                        <p:cond delay="0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369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0" fill="hold">
                      <p:stCondLst>
                        <p:cond delay="0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>
                      <p:stCondLst>
                        <p:cond delay="0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420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1" fill="hold">
                      <p:stCondLst>
                        <p:cond delay="0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425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6" fill="hold">
                      <p:stCondLst>
                        <p:cond delay="0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430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1" fill="hold">
                      <p:stCondLst>
                        <p:cond delay="0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435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6" fill="hold">
                      <p:stCondLst>
                        <p:cond delay="0"/>
                      </p:stCondLst>
                      <p:childTnLst>
                        <p:par>
                          <p:cTn id="437" fill="hold">
                            <p:stCondLst>
                              <p:cond delay="0"/>
                            </p:stCondLst>
                            <p:childTnLst>
                              <p:par>
                                <p:cTn id="4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440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1" fill="hold">
                      <p:stCondLst>
                        <p:cond delay="0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445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6" fill="hold">
                      <p:stCondLst>
                        <p:cond delay="0"/>
                      </p:stCondLst>
                      <p:childTnLst>
                        <p:par>
                          <p:cTn id="447" fill="hold">
                            <p:stCondLst>
                              <p:cond delay="0"/>
                            </p:stCondLst>
                            <p:childTnLst>
                              <p:par>
                                <p:cTn id="4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458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9" fill="hold">
                      <p:stCondLst>
                        <p:cond delay="0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463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4" fill="hold">
                      <p:stCondLst>
                        <p:cond delay="0"/>
                      </p:stCondLst>
                      <p:childTnLst>
                        <p:par>
                          <p:cTn id="465" fill="hold">
                            <p:stCondLst>
                              <p:cond delay="0"/>
                            </p:stCondLst>
                            <p:childTnLst>
                              <p:par>
                                <p:cTn id="4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468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9" fill="hold">
                      <p:stCondLst>
                        <p:cond delay="0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473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4" fill="hold">
                      <p:stCondLst>
                        <p:cond delay="0"/>
                      </p:stCondLst>
                      <p:childTnLst>
                        <p:par>
                          <p:cTn id="475" fill="hold">
                            <p:stCondLst>
                              <p:cond delay="0"/>
                            </p:stCondLst>
                            <p:childTnLst>
                              <p:par>
                                <p:cTn id="4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478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9" fill="hold">
                      <p:stCondLst>
                        <p:cond delay="0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483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4" fill="hold">
                      <p:stCondLst>
                        <p:cond delay="0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496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7" fill="hold">
                      <p:stCondLst>
                        <p:cond delay="0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501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2" fill="hold">
                      <p:stCondLst>
                        <p:cond delay="0"/>
                      </p:stCondLst>
                      <p:childTnLst>
                        <p:par>
                          <p:cTn id="503" fill="hold">
                            <p:stCondLst>
                              <p:cond delay="0"/>
                            </p:stCondLst>
                            <p:childTnLst>
                              <p:par>
                                <p:cTn id="5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506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7" fill="hold">
                      <p:stCondLst>
                        <p:cond delay="0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511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2" fill="hold">
                      <p:stCondLst>
                        <p:cond delay="0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516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7" fill="hold">
                      <p:stCondLst>
                        <p:cond delay="0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521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2" fill="hold">
                      <p:stCondLst>
                        <p:cond delay="0"/>
                      </p:stCondLst>
                      <p:childTnLst>
                        <p:par>
                          <p:cTn id="523" fill="hold">
                            <p:stCondLst>
                              <p:cond delay="0"/>
                            </p:stCondLst>
                            <p:childTnLst>
                              <p:par>
                                <p:cTn id="5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534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5" fill="hold">
                      <p:stCondLst>
                        <p:cond delay="0"/>
                      </p:stCondLst>
                      <p:childTnLst>
                        <p:par>
                          <p:cTn id="536" fill="hold">
                            <p:stCondLst>
                              <p:cond delay="0"/>
                            </p:stCondLst>
                            <p:childTnLst>
                              <p:par>
                                <p:cTn id="5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539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0" fill="hold">
                      <p:stCondLst>
                        <p:cond delay="0"/>
                      </p:stCondLst>
                      <p:childTnLst>
                        <p:par>
                          <p:cTn id="541" fill="hold">
                            <p:stCondLst>
                              <p:cond delay="0"/>
                            </p:stCondLst>
                            <p:childTnLst>
                              <p:par>
                                <p:cTn id="5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544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5" fill="hold">
                      <p:stCondLst>
                        <p:cond delay="0"/>
                      </p:stCondLst>
                      <p:childTnLst>
                        <p:par>
                          <p:cTn id="546" fill="hold">
                            <p:stCondLst>
                              <p:cond delay="0"/>
                            </p:stCondLst>
                            <p:childTnLst>
                              <p:par>
                                <p:cTn id="5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549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0" fill="hold">
                      <p:stCondLst>
                        <p:cond delay="0"/>
                      </p:stCondLst>
                      <p:childTnLst>
                        <p:par>
                          <p:cTn id="551" fill="hold">
                            <p:stCondLst>
                              <p:cond delay="0"/>
                            </p:stCondLst>
                            <p:childTnLst>
                              <p:par>
                                <p:cTn id="5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554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5" fill="hold">
                      <p:stCondLst>
                        <p:cond delay="0"/>
                      </p:stCondLst>
                      <p:childTnLst>
                        <p:par>
                          <p:cTn id="556" fill="hold">
                            <p:stCondLst>
                              <p:cond delay="0"/>
                            </p:stCondLst>
                            <p:childTnLst>
                              <p:par>
                                <p:cTn id="5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559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0" fill="hold">
                      <p:stCondLst>
                        <p:cond delay="0"/>
                      </p:stCondLst>
                      <p:childTnLst>
                        <p:par>
                          <p:cTn id="561" fill="hold">
                            <p:stCondLst>
                              <p:cond delay="0"/>
                            </p:stCondLst>
                            <p:childTnLst>
                              <p:par>
                                <p:cTn id="5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572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3" fill="hold">
                      <p:stCondLst>
                        <p:cond delay="0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577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8" fill="hold">
                      <p:stCondLst>
                        <p:cond delay="0"/>
                      </p:stCondLst>
                      <p:childTnLst>
                        <p:par>
                          <p:cTn id="579" fill="hold">
                            <p:stCondLst>
                              <p:cond delay="0"/>
                            </p:stCondLst>
                            <p:childTnLst>
                              <p:par>
                                <p:cTn id="5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582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3" fill="hold">
                      <p:stCondLst>
                        <p:cond delay="0"/>
                      </p:stCondLst>
                      <p:childTnLst>
                        <p:par>
                          <p:cTn id="584" fill="hold">
                            <p:stCondLst>
                              <p:cond delay="0"/>
                            </p:stCondLst>
                            <p:childTnLst>
                              <p:par>
                                <p:cTn id="5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587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8" fill="hold">
                      <p:stCondLst>
                        <p:cond delay="0"/>
                      </p:stCondLst>
                      <p:childTnLst>
                        <p:par>
                          <p:cTn id="589" fill="hold">
                            <p:stCondLst>
                              <p:cond delay="0"/>
                            </p:stCondLst>
                            <p:childTnLst>
                              <p:par>
                                <p:cTn id="5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592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3" fill="hold">
                      <p:stCondLst>
                        <p:cond delay="0"/>
                      </p:stCondLst>
                      <p:childTnLst>
                        <p:par>
                          <p:cTn id="594" fill="hold">
                            <p:stCondLst>
                              <p:cond delay="0"/>
                            </p:stCondLst>
                            <p:childTnLst>
                              <p:par>
                                <p:cTn id="5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597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8" fill="hold">
                      <p:stCondLst>
                        <p:cond delay="0"/>
                      </p:stCondLst>
                      <p:childTnLst>
                        <p:par>
                          <p:cTn id="599" fill="hold">
                            <p:stCondLst>
                              <p:cond delay="0"/>
                            </p:stCondLst>
                            <p:childTnLst>
                              <p:par>
                                <p:cTn id="6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610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1" fill="hold">
                      <p:stCondLst>
                        <p:cond delay="0"/>
                      </p:stCondLst>
                      <p:childTnLst>
                        <p:par>
                          <p:cTn id="612" fill="hold">
                            <p:stCondLst>
                              <p:cond delay="0"/>
                            </p:stCondLst>
                            <p:childTnLst>
                              <p:par>
                                <p:cTn id="6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615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6" fill="hold">
                      <p:stCondLst>
                        <p:cond delay="0"/>
                      </p:stCondLst>
                      <p:childTnLst>
                        <p:par>
                          <p:cTn id="617" fill="hold">
                            <p:stCondLst>
                              <p:cond delay="0"/>
                            </p:stCondLst>
                            <p:childTnLst>
                              <p:par>
                                <p:cTn id="6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620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1" fill="hold">
                      <p:stCondLst>
                        <p:cond delay="0"/>
                      </p:stCondLst>
                      <p:childTnLst>
                        <p:par>
                          <p:cTn id="622" fill="hold">
                            <p:stCondLst>
                              <p:cond delay="0"/>
                            </p:stCondLst>
                            <p:childTnLst>
                              <p:par>
                                <p:cTn id="6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625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6" fill="hold">
                      <p:stCondLst>
                        <p:cond delay="0"/>
                      </p:stCondLst>
                      <p:childTnLst>
                        <p:par>
                          <p:cTn id="627" fill="hold">
                            <p:stCondLst>
                              <p:cond delay="0"/>
                            </p:stCondLst>
                            <p:childTnLst>
                              <p:par>
                                <p:cTn id="6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630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1" fill="hold">
                      <p:stCondLst>
                        <p:cond delay="0"/>
                      </p:stCondLst>
                      <p:childTnLst>
                        <p:par>
                          <p:cTn id="632" fill="hold">
                            <p:stCondLst>
                              <p:cond delay="0"/>
                            </p:stCondLst>
                            <p:childTnLst>
                              <p:par>
                                <p:cTn id="6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635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6" fill="hold">
                      <p:stCondLst>
                        <p:cond delay="0"/>
                      </p:stCondLst>
                      <p:childTnLst>
                        <p:par>
                          <p:cTn id="637" fill="hold">
                            <p:stCondLst>
                              <p:cond delay="0"/>
                            </p:stCondLst>
                            <p:childTnLst>
                              <p:par>
                                <p:cTn id="6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648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9" fill="hold">
                      <p:stCondLst>
                        <p:cond delay="0"/>
                      </p:stCondLst>
                      <p:childTnLst>
                        <p:par>
                          <p:cTn id="650" fill="hold">
                            <p:stCondLst>
                              <p:cond delay="0"/>
                            </p:stCondLst>
                            <p:childTnLst>
                              <p:par>
                                <p:cTn id="6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653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4" fill="hold">
                      <p:stCondLst>
                        <p:cond delay="0"/>
                      </p:stCondLst>
                      <p:childTnLst>
                        <p:par>
                          <p:cTn id="655" fill="hold">
                            <p:stCondLst>
                              <p:cond delay="0"/>
                            </p:stCondLst>
                            <p:childTnLst>
                              <p:par>
                                <p:cTn id="6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658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9" fill="hold">
                      <p:stCondLst>
                        <p:cond delay="0"/>
                      </p:stCondLst>
                      <p:childTnLst>
                        <p:par>
                          <p:cTn id="660" fill="hold">
                            <p:stCondLst>
                              <p:cond delay="0"/>
                            </p:stCondLst>
                            <p:childTnLst>
                              <p:par>
                                <p:cTn id="6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663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4" fill="hold">
                      <p:stCondLst>
                        <p:cond delay="0"/>
                      </p:stCondLst>
                      <p:childTnLst>
                        <p:par>
                          <p:cTn id="665" fill="hold">
                            <p:stCondLst>
                              <p:cond delay="0"/>
                            </p:stCondLst>
                            <p:childTnLst>
                              <p:par>
                                <p:cTn id="6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668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9" fill="hold">
                      <p:stCondLst>
                        <p:cond delay="0"/>
                      </p:stCondLst>
                      <p:childTnLst>
                        <p:par>
                          <p:cTn id="670" fill="hold">
                            <p:stCondLst>
                              <p:cond delay="0"/>
                            </p:stCondLst>
                            <p:childTnLst>
                              <p:par>
                                <p:cTn id="6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673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4" fill="hold">
                      <p:stCondLst>
                        <p:cond delay="0"/>
                      </p:stCondLst>
                      <p:childTnLst>
                        <p:par>
                          <p:cTn id="675" fill="hold">
                            <p:stCondLst>
                              <p:cond delay="0"/>
                            </p:stCondLst>
                            <p:childTnLst>
                              <p:par>
                                <p:cTn id="6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686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7" fill="hold">
                      <p:stCondLst>
                        <p:cond delay="0"/>
                      </p:stCondLst>
                      <p:childTnLst>
                        <p:par>
                          <p:cTn id="688" fill="hold">
                            <p:stCondLst>
                              <p:cond delay="0"/>
                            </p:stCondLst>
                            <p:childTnLst>
                              <p:par>
                                <p:cTn id="6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691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2" fill="hold">
                      <p:stCondLst>
                        <p:cond delay="0"/>
                      </p:stCondLst>
                      <p:childTnLst>
                        <p:par>
                          <p:cTn id="693" fill="hold">
                            <p:stCondLst>
                              <p:cond delay="0"/>
                            </p:stCondLst>
                            <p:childTnLst>
                              <p:par>
                                <p:cTn id="6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696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7" fill="hold">
                      <p:stCondLst>
                        <p:cond delay="0"/>
                      </p:stCondLst>
                      <p:childTnLst>
                        <p:par>
                          <p:cTn id="698" fill="hold">
                            <p:stCondLst>
                              <p:cond delay="0"/>
                            </p:stCondLst>
                            <p:childTnLst>
                              <p:par>
                                <p:cTn id="6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701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2" fill="hold">
                      <p:stCondLst>
                        <p:cond delay="0"/>
                      </p:stCondLst>
                      <p:childTnLst>
                        <p:par>
                          <p:cTn id="703" fill="hold">
                            <p:stCondLst>
                              <p:cond delay="0"/>
                            </p:stCondLst>
                            <p:childTnLst>
                              <p:par>
                                <p:cTn id="7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706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7" fill="hold">
                      <p:stCondLst>
                        <p:cond delay="0"/>
                      </p:stCondLst>
                      <p:childTnLst>
                        <p:par>
                          <p:cTn id="708" fill="hold">
                            <p:stCondLst>
                              <p:cond delay="0"/>
                            </p:stCondLst>
                            <p:childTnLst>
                              <p:par>
                                <p:cTn id="7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711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2" fill="hold">
                      <p:stCondLst>
                        <p:cond delay="0"/>
                      </p:stCondLst>
                      <p:childTnLst>
                        <p:par>
                          <p:cTn id="713" fill="hold">
                            <p:stCondLst>
                              <p:cond delay="0"/>
                            </p:stCondLst>
                            <p:childTnLst>
                              <p:par>
                                <p:cTn id="7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724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5" fill="hold">
                      <p:stCondLst>
                        <p:cond delay="0"/>
                      </p:stCondLst>
                      <p:childTnLst>
                        <p:par>
                          <p:cTn id="726" fill="hold">
                            <p:stCondLst>
                              <p:cond delay="0"/>
                            </p:stCondLst>
                            <p:childTnLst>
                              <p:par>
                                <p:cTn id="7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729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0" fill="hold">
                      <p:stCondLst>
                        <p:cond delay="0"/>
                      </p:stCondLst>
                      <p:childTnLst>
                        <p:par>
                          <p:cTn id="731" fill="hold">
                            <p:stCondLst>
                              <p:cond delay="0"/>
                            </p:stCondLst>
                            <p:childTnLst>
                              <p:par>
                                <p:cTn id="7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734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5" fill="hold">
                      <p:stCondLst>
                        <p:cond delay="0"/>
                      </p:stCondLst>
                      <p:childTnLst>
                        <p:par>
                          <p:cTn id="736" fill="hold">
                            <p:stCondLst>
                              <p:cond delay="0"/>
                            </p:stCondLst>
                            <p:childTnLst>
                              <p:par>
                                <p:cTn id="7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739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0" fill="hold">
                      <p:stCondLst>
                        <p:cond delay="0"/>
                      </p:stCondLst>
                      <p:childTnLst>
                        <p:par>
                          <p:cTn id="741" fill="hold">
                            <p:stCondLst>
                              <p:cond delay="0"/>
                            </p:stCondLst>
                            <p:childTnLst>
                              <p:par>
                                <p:cTn id="7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744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5" fill="hold">
                      <p:stCondLst>
                        <p:cond delay="0"/>
                      </p:stCondLst>
                      <p:childTnLst>
                        <p:par>
                          <p:cTn id="746" fill="hold">
                            <p:stCondLst>
                              <p:cond delay="0"/>
                            </p:stCondLst>
                            <p:childTnLst>
                              <p:par>
                                <p:cTn id="7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749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0" fill="hold">
                      <p:stCondLst>
                        <p:cond delay="0"/>
                      </p:stCondLst>
                      <p:childTnLst>
                        <p:par>
                          <p:cTn id="751" fill="hold">
                            <p:stCondLst>
                              <p:cond delay="0"/>
                            </p:stCondLst>
                            <p:childTnLst>
                              <p:par>
                                <p:cTn id="7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</p:childTnLst>
        </p:cTn>
      </p:par>
    </p:tnLst>
    <p:bldLst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  <p:bldP spid="121" grpId="0" animBg="1"/>
      <p:bldP spid="121" grpId="1" animBg="1"/>
      <p:bldP spid="122" grpId="0" animBg="1"/>
      <p:bldP spid="122" grpId="1" animBg="1"/>
      <p:bldP spid="123" grpId="0" animBg="1"/>
      <p:bldP spid="123" grpId="1" animBg="1"/>
      <p:bldP spid="124" grpId="0" animBg="1"/>
      <p:bldP spid="124" grpId="1" animBg="1"/>
      <p:bldP spid="125" grpId="0" animBg="1"/>
      <p:bldP spid="125" grpId="1" animBg="1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1" grpId="0" animBg="1"/>
      <p:bldP spid="131" grpId="1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39" grpId="0" animBg="1"/>
      <p:bldP spid="139" grpId="1" animBg="1"/>
      <p:bldP spid="140" grpId="0" animBg="1"/>
      <p:bldP spid="140" grpId="1" animBg="1"/>
      <p:bldP spid="141" grpId="0" animBg="1"/>
      <p:bldP spid="141" grpId="1" animBg="1"/>
      <p:bldP spid="142" grpId="0" animBg="1"/>
      <p:bldP spid="142" grpId="1" animBg="1"/>
      <p:bldP spid="143" grpId="0" animBg="1"/>
      <p:bldP spid="143" grpId="1" animBg="1"/>
      <p:bldP spid="145" grpId="0" animBg="1"/>
      <p:bldP spid="145" grpId="1" animBg="1"/>
      <p:bldP spid="146" grpId="0" animBg="1"/>
      <p:bldP spid="146" grpId="1" animBg="1"/>
      <p:bldP spid="147" grpId="0" animBg="1"/>
      <p:bldP spid="147" grpId="1" animBg="1"/>
      <p:bldP spid="148" grpId="0" animBg="1"/>
      <p:bldP spid="148" grpId="1" animBg="1"/>
      <p:bldP spid="149" grpId="0" animBg="1"/>
      <p:bldP spid="149" grpId="1" animBg="1"/>
      <p:bldP spid="151" grpId="0" animBg="1"/>
      <p:bldP spid="151" grpId="1" animBg="1"/>
      <p:bldP spid="152" grpId="0" animBg="1"/>
      <p:bldP spid="152" grpId="1" animBg="1"/>
      <p:bldP spid="153" grpId="0" animBg="1"/>
      <p:bldP spid="153" grpId="1" animBg="1"/>
      <p:bldP spid="154" grpId="0" animBg="1"/>
      <p:bldP spid="154" grpId="1" animBg="1"/>
      <p:bldP spid="155" grpId="0" animBg="1"/>
      <p:bldP spid="155" grpId="1" animBg="1"/>
      <p:bldP spid="157" grpId="0" animBg="1"/>
      <p:bldP spid="157" grpId="1" animBg="1"/>
      <p:bldP spid="158" grpId="0" animBg="1"/>
      <p:bldP spid="158" grpId="1" animBg="1"/>
      <p:bldP spid="159" grpId="0" animBg="1"/>
      <p:bldP spid="159" grpId="1" animBg="1"/>
      <p:bldP spid="160" grpId="0" animBg="1"/>
      <p:bldP spid="160" grpId="1" animBg="1"/>
      <p:bldP spid="161" grpId="0" animBg="1"/>
      <p:bldP spid="161" grpId="1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260</Words>
  <Application>Microsoft Office PowerPoint</Application>
  <PresentationFormat>On-screen Show (4:3)</PresentationFormat>
  <Paragraphs>189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佈景主題</vt:lpstr>
      <vt:lpstr>PowerPoint Presentation</vt:lpstr>
      <vt:lpstr>PowerPoint Presentation</vt:lpstr>
      <vt:lpstr>排數卡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李 家明</dc:creator>
  <cp:lastModifiedBy>Mr. Michael CHENG</cp:lastModifiedBy>
  <cp:revision>4</cp:revision>
  <dcterms:created xsi:type="dcterms:W3CDTF">2015-09-08T03:34:51Z</dcterms:created>
  <dcterms:modified xsi:type="dcterms:W3CDTF">2017-03-18T09:09:30Z</dcterms:modified>
</cp:coreProperties>
</file>