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diagrams/layout9.xml" ContentType="application/vnd.openxmlformats-officedocument.drawingml.diagramLayout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notesSlides/notesSlide41.xml" ContentType="application/vnd.openxmlformats-officedocument.presentationml.notesSlide+xml"/>
  <Override PartName="/docProps/custom.xml" ContentType="application/vnd.openxmlformats-officedocument.custom-properties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diagrams/colors8.xml" ContentType="application/vnd.openxmlformats-officedocument.drawingml.diagramColors+xml"/>
  <Override PartName="/ppt/notesSlides/notesSlide7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rawing7.xml" ContentType="application/vnd.ms-office.drawingml.diagramDrawing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3.xml" ContentType="application/vnd.openxmlformats-officedocument.presentationml.notesSlide+xml"/>
  <Override PartName="/ppt/diagrams/drawing3.xml" ContentType="application/vnd.ms-office.drawingml.diagramDrawing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notesSlides/notesSlide24.xml" ContentType="application/vnd.openxmlformats-officedocument.presentationml.notesSlide+xml"/>
  <Override PartName="/ppt/diagrams/layout6.xml" ContentType="application/vnd.openxmlformats-officedocument.drawingml.diagramLayout+xml"/>
  <Override PartName="/ppt/notesSlides/notesSlide35.xml" ContentType="application/vnd.openxmlformats-officedocument.presentationml.notesSlide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layout2.xml" ContentType="application/vnd.openxmlformats-officedocument.drawingml.diagramLayout+xml"/>
  <Override PartName="/ppt/notesSlides/notesSlide20.xml" ContentType="application/vnd.openxmlformats-officedocument.presentationml.notesSlide+xml"/>
  <Override PartName="/ppt/diagrams/data5.xml" ContentType="application/vnd.openxmlformats-officedocument.drawingml.diagramData+xml"/>
  <Override PartName="/ppt/notesSlides/notesSlide31.xml" ContentType="application/vnd.openxmlformats-officedocument.presentationml.notesSlide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notesSlides/notesSlide43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notesSlides/notesSlide21.xml" ContentType="application/vnd.openxmlformats-officedocument.presentationml.notesSlide+xml"/>
  <Override PartName="/ppt/diagrams/drawing9.xml" ContentType="application/vnd.ms-office.drawingml.diagramDrawing+xml"/>
  <Override PartName="/ppt/notesSlides/notesSlide10.xml" ContentType="application/vnd.openxmlformats-officedocument.presentationml.notesSlide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diagrams/drawing5.xml" ContentType="application/vnd.ms-office.drawingml.diagramDrawing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notesSlides/notesSlide19.xml" ContentType="application/vnd.openxmlformats-officedocument.presentationml.notesSlide+xml"/>
  <Override PartName="/ppt/diagrams/colors10.xml" ContentType="application/vnd.openxmlformats-officedocument.drawingml.diagramColors+xml"/>
  <Override PartName="/ppt/slides/slide24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diagrams/quickStyle1.xml" ContentType="application/vnd.openxmlformats-officedocument.drawingml.diagramStyle+xml"/>
  <Override PartName="/ppt/notesSlides/notesSlide37.xml" ContentType="application/vnd.openxmlformats-officedocument.presentationml.notesSlide+xml"/>
  <Override PartName="/ppt/diagrams/layout8.xml" ContentType="application/vnd.openxmlformats-officedocument.drawingml.diagramLayout+xml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6.xml" ContentType="application/vnd.openxmlformats-officedocument.presentationml.notesSlide+xml"/>
  <Override PartName="/ppt/diagrams/data9.xml" ContentType="application/vnd.openxmlformats-officedocument.drawingml.diagramData+xml"/>
  <Override PartName="/ppt/notesSlides/notesSlide44.xml" ContentType="application/vnd.openxmlformats-officedocument.presentationml.notes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1"/>
  </p:notesMasterIdLst>
  <p:handoutMasterIdLst>
    <p:handoutMasterId r:id="rId52"/>
  </p:handoutMasterIdLst>
  <p:sldIdLst>
    <p:sldId id="262" r:id="rId2"/>
    <p:sldId id="351" r:id="rId3"/>
    <p:sldId id="314" r:id="rId4"/>
    <p:sldId id="263" r:id="rId5"/>
    <p:sldId id="264" r:id="rId6"/>
    <p:sldId id="265" r:id="rId7"/>
    <p:sldId id="270" r:id="rId8"/>
    <p:sldId id="266" r:id="rId9"/>
    <p:sldId id="364" r:id="rId10"/>
    <p:sldId id="271" r:id="rId11"/>
    <p:sldId id="272" r:id="rId12"/>
    <p:sldId id="273" r:id="rId13"/>
    <p:sldId id="274" r:id="rId14"/>
    <p:sldId id="277" r:id="rId15"/>
    <p:sldId id="278" r:id="rId16"/>
    <p:sldId id="279" r:id="rId17"/>
    <p:sldId id="281" r:id="rId18"/>
    <p:sldId id="280" r:id="rId19"/>
    <p:sldId id="283" r:id="rId20"/>
    <p:sldId id="289" r:id="rId21"/>
    <p:sldId id="365" r:id="rId22"/>
    <p:sldId id="315" r:id="rId23"/>
    <p:sldId id="317" r:id="rId24"/>
    <p:sldId id="312" r:id="rId25"/>
    <p:sldId id="313" r:id="rId26"/>
    <p:sldId id="362" r:id="rId27"/>
    <p:sldId id="318" r:id="rId28"/>
    <p:sldId id="335" r:id="rId29"/>
    <p:sldId id="336" r:id="rId30"/>
    <p:sldId id="337" r:id="rId31"/>
    <p:sldId id="338" r:id="rId32"/>
    <p:sldId id="339" r:id="rId33"/>
    <p:sldId id="342" r:id="rId34"/>
    <p:sldId id="343" r:id="rId35"/>
    <p:sldId id="328" r:id="rId36"/>
    <p:sldId id="333" r:id="rId37"/>
    <p:sldId id="334" r:id="rId38"/>
    <p:sldId id="344" r:id="rId39"/>
    <p:sldId id="361" r:id="rId40"/>
    <p:sldId id="347" r:id="rId41"/>
    <p:sldId id="348" r:id="rId42"/>
    <p:sldId id="350" r:id="rId43"/>
    <p:sldId id="360" r:id="rId44"/>
    <p:sldId id="366" r:id="rId45"/>
    <p:sldId id="356" r:id="rId46"/>
    <p:sldId id="357" r:id="rId47"/>
    <p:sldId id="358" r:id="rId48"/>
    <p:sldId id="359" r:id="rId49"/>
    <p:sldId id="367" r:id="rId50"/>
  </p:sldIdLst>
  <p:sldSz cx="9144000" cy="6858000" type="screen4x3"/>
  <p:notesSz cx="7010400" cy="92964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000" b="1" kern="1200">
        <a:solidFill>
          <a:schemeClr val="bg1"/>
        </a:solidFill>
        <a:latin typeface="Arial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sz="1000" b="1" kern="1200">
        <a:solidFill>
          <a:schemeClr val="bg1"/>
        </a:solidFill>
        <a:latin typeface="Arial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sz="1000" b="1" kern="1200">
        <a:solidFill>
          <a:schemeClr val="bg1"/>
        </a:solidFill>
        <a:latin typeface="Arial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sz="1000" b="1" kern="1200">
        <a:solidFill>
          <a:schemeClr val="bg1"/>
        </a:solidFill>
        <a:latin typeface="Arial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003366"/>
    <a:srgbClr val="0067AC"/>
    <a:srgbClr val="D4E3F7"/>
    <a:srgbClr val="BDD2F2"/>
    <a:srgbClr val="DDDDDD"/>
    <a:srgbClr val="EAEAEA"/>
    <a:srgbClr val="96B8D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35" autoAdjust="0"/>
    <p:restoredTop sz="94660"/>
  </p:normalViewPr>
  <p:slideViewPr>
    <p:cSldViewPr snapToGrid="0">
      <p:cViewPr>
        <p:scale>
          <a:sx n="80" d="100"/>
          <a:sy n="80" d="100"/>
        </p:scale>
        <p:origin x="-246" y="108"/>
      </p:cViewPr>
      <p:guideLst>
        <p:guide orient="horz" pos="1680"/>
        <p:guide pos="115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38A82D9-8BB9-4C40-81FA-5D4380445384}" type="doc">
      <dgm:prSet loTypeId="urn:microsoft.com/office/officeart/2005/8/layout/chevron2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zh-TW" altLang="en-US"/>
        </a:p>
      </dgm:t>
    </dgm:pt>
    <dgm:pt modelId="{E67304D9-8C1E-48F8-B666-F0BE7E4E6131}">
      <dgm:prSet phldrT="[文字]"/>
      <dgm:spPr/>
      <dgm:t>
        <a:bodyPr/>
        <a:lstStyle/>
        <a:p>
          <a:r>
            <a:rPr lang="en-US" altLang="zh-TW" dirty="0" smtClean="0"/>
            <a:t> </a:t>
          </a:r>
          <a:endParaRPr lang="zh-TW" altLang="en-US" dirty="0"/>
        </a:p>
      </dgm:t>
    </dgm:pt>
    <dgm:pt modelId="{DFD2BC9D-F0A4-464C-B785-9F50132ABF70}" type="parTrans" cxnId="{2A119A0E-C5A6-4C5A-8569-26D0BA8EF94A}">
      <dgm:prSet/>
      <dgm:spPr/>
      <dgm:t>
        <a:bodyPr/>
        <a:lstStyle/>
        <a:p>
          <a:endParaRPr lang="zh-TW" altLang="en-US"/>
        </a:p>
      </dgm:t>
    </dgm:pt>
    <dgm:pt modelId="{88D29B7C-3E4C-4808-BC99-E86C2B8FE36A}" type="sibTrans" cxnId="{2A119A0E-C5A6-4C5A-8569-26D0BA8EF94A}">
      <dgm:prSet/>
      <dgm:spPr/>
      <dgm:t>
        <a:bodyPr/>
        <a:lstStyle/>
        <a:p>
          <a:endParaRPr lang="zh-TW" altLang="en-US"/>
        </a:p>
      </dgm:t>
    </dgm:pt>
    <dgm:pt modelId="{CB31B7F5-CC50-4E13-8E9B-25F561E1F542}">
      <dgm:prSet phldrT="[文字]"/>
      <dgm:spPr/>
      <dgm:t>
        <a:bodyPr/>
        <a:lstStyle/>
        <a:p>
          <a:r>
            <a:rPr lang="en-US" altLang="en-US" dirty="0" smtClean="0"/>
            <a:t>1. </a:t>
          </a:r>
          <a:r>
            <a:rPr lang="zh-TW" altLang="en-US" dirty="0" smtClean="0"/>
            <a:t>水中生物進食了含雪卡毒的微生物</a:t>
          </a:r>
          <a:endParaRPr lang="zh-TW" altLang="en-US" dirty="0"/>
        </a:p>
      </dgm:t>
    </dgm:pt>
    <dgm:pt modelId="{74AA5F2A-852A-4065-8B82-A782258C3353}" type="parTrans" cxnId="{E1D79EAC-7527-4742-94B9-C50A78CE6FDD}">
      <dgm:prSet/>
      <dgm:spPr/>
      <dgm:t>
        <a:bodyPr/>
        <a:lstStyle/>
        <a:p>
          <a:endParaRPr lang="zh-TW" altLang="en-US"/>
        </a:p>
      </dgm:t>
    </dgm:pt>
    <dgm:pt modelId="{41E883E7-94A8-4AF2-A4F3-F7104772FA42}" type="sibTrans" cxnId="{E1D79EAC-7527-4742-94B9-C50A78CE6FDD}">
      <dgm:prSet/>
      <dgm:spPr/>
      <dgm:t>
        <a:bodyPr/>
        <a:lstStyle/>
        <a:p>
          <a:endParaRPr lang="zh-TW" altLang="en-US"/>
        </a:p>
      </dgm:t>
    </dgm:pt>
    <dgm:pt modelId="{88AA746C-6C90-48AD-AE48-F538A144CB56}">
      <dgm:prSet phldrT="[文字]"/>
      <dgm:spPr/>
      <dgm:t>
        <a:bodyPr/>
        <a:lstStyle/>
        <a:p>
          <a:r>
            <a:rPr lang="en-US" altLang="zh-TW" dirty="0" smtClean="0"/>
            <a:t> </a:t>
          </a:r>
          <a:endParaRPr lang="zh-TW" altLang="en-US" dirty="0"/>
        </a:p>
      </dgm:t>
    </dgm:pt>
    <dgm:pt modelId="{837534BA-9F99-4091-A7B6-8C23C2868D14}" type="parTrans" cxnId="{6A1FF1C7-5AB1-49F4-A444-7A1629AFE434}">
      <dgm:prSet/>
      <dgm:spPr/>
      <dgm:t>
        <a:bodyPr/>
        <a:lstStyle/>
        <a:p>
          <a:endParaRPr lang="zh-TW" altLang="en-US"/>
        </a:p>
      </dgm:t>
    </dgm:pt>
    <dgm:pt modelId="{60757384-FC75-4F36-89D2-19ABF3DCDF7C}" type="sibTrans" cxnId="{6A1FF1C7-5AB1-49F4-A444-7A1629AFE434}">
      <dgm:prSet/>
      <dgm:spPr/>
      <dgm:t>
        <a:bodyPr/>
        <a:lstStyle/>
        <a:p>
          <a:endParaRPr lang="zh-TW" altLang="en-US"/>
        </a:p>
      </dgm:t>
    </dgm:pt>
    <dgm:pt modelId="{60EFBC7F-A716-4BB2-B998-9299D222B25A}">
      <dgm:prSet phldrT="[文字]"/>
      <dgm:spPr/>
      <dgm:t>
        <a:bodyPr/>
        <a:lstStyle/>
        <a:p>
          <a:r>
            <a:rPr lang="en-US" altLang="zh-TW" dirty="0" smtClean="0"/>
            <a:t>2.</a:t>
          </a:r>
          <a:r>
            <a:rPr lang="en-US" altLang="zh-TW" baseline="0" dirty="0" smtClean="0"/>
            <a:t> </a:t>
          </a:r>
          <a:r>
            <a:rPr lang="zh-TW" altLang="en-US" baseline="0" dirty="0" smtClean="0"/>
            <a:t>人類進食了含毒素之海鮮</a:t>
          </a:r>
          <a:endParaRPr lang="zh-TW" altLang="en-US" dirty="0"/>
        </a:p>
      </dgm:t>
    </dgm:pt>
    <dgm:pt modelId="{1560C7C0-11E0-478E-9585-A18C61C922A1}" type="parTrans" cxnId="{A0F680D7-BC21-4D6D-82CB-5A1038928441}">
      <dgm:prSet/>
      <dgm:spPr/>
      <dgm:t>
        <a:bodyPr/>
        <a:lstStyle/>
        <a:p>
          <a:endParaRPr lang="zh-TW" altLang="en-US"/>
        </a:p>
      </dgm:t>
    </dgm:pt>
    <dgm:pt modelId="{E0C161DF-C555-4F1C-9CFE-8D7D9DD1E2B0}" type="sibTrans" cxnId="{A0F680D7-BC21-4D6D-82CB-5A1038928441}">
      <dgm:prSet/>
      <dgm:spPr/>
      <dgm:t>
        <a:bodyPr/>
        <a:lstStyle/>
        <a:p>
          <a:endParaRPr lang="zh-TW" altLang="en-US"/>
        </a:p>
      </dgm:t>
    </dgm:pt>
    <dgm:pt modelId="{25A61847-0973-4366-8AB4-31503E876E2A}">
      <dgm:prSet phldrT="[文字]"/>
      <dgm:spPr/>
      <dgm:t>
        <a:bodyPr/>
        <a:lstStyle/>
        <a:p>
          <a:r>
            <a:rPr lang="en-US" altLang="zh-TW" dirty="0" smtClean="0"/>
            <a:t> </a:t>
          </a:r>
          <a:endParaRPr lang="zh-TW" altLang="en-US" dirty="0"/>
        </a:p>
      </dgm:t>
    </dgm:pt>
    <dgm:pt modelId="{EF997435-6D04-4F1B-A46F-1B9CC3488834}" type="parTrans" cxnId="{74DDAFAC-84D3-4EE5-9D98-D899806F1B7C}">
      <dgm:prSet/>
      <dgm:spPr/>
      <dgm:t>
        <a:bodyPr/>
        <a:lstStyle/>
        <a:p>
          <a:endParaRPr lang="zh-TW" altLang="en-US"/>
        </a:p>
      </dgm:t>
    </dgm:pt>
    <dgm:pt modelId="{EAA8ECE5-F622-4561-BC1E-21CDDDDA2E68}" type="sibTrans" cxnId="{74DDAFAC-84D3-4EE5-9D98-D899806F1B7C}">
      <dgm:prSet/>
      <dgm:spPr/>
      <dgm:t>
        <a:bodyPr/>
        <a:lstStyle/>
        <a:p>
          <a:endParaRPr lang="zh-TW" altLang="en-US"/>
        </a:p>
      </dgm:t>
    </dgm:pt>
    <dgm:pt modelId="{C595D3BB-EC41-428C-9534-E31BB8C0495E}">
      <dgm:prSet phldrT="[文字]"/>
      <dgm:spPr/>
      <dgm:t>
        <a:bodyPr/>
        <a:lstStyle/>
        <a:p>
          <a:r>
            <a:rPr lang="en-US" altLang="zh-TW" dirty="0" smtClean="0"/>
            <a:t>3. </a:t>
          </a:r>
          <a:r>
            <a:rPr lang="zh-TW" altLang="en-US" dirty="0" smtClean="0"/>
            <a:t>食物中毒</a:t>
          </a:r>
          <a:endParaRPr lang="zh-TW" altLang="en-US" dirty="0"/>
        </a:p>
      </dgm:t>
    </dgm:pt>
    <dgm:pt modelId="{2DD19401-6BC6-40F9-8D16-D5244376FA27}" type="parTrans" cxnId="{C861D5E2-98C1-4351-856D-494F8E86A3E1}">
      <dgm:prSet/>
      <dgm:spPr/>
      <dgm:t>
        <a:bodyPr/>
        <a:lstStyle/>
        <a:p>
          <a:endParaRPr lang="zh-TW" altLang="en-US"/>
        </a:p>
      </dgm:t>
    </dgm:pt>
    <dgm:pt modelId="{F02D842E-BAA7-4D4A-8AF6-CA8E6819DB40}" type="sibTrans" cxnId="{C861D5E2-98C1-4351-856D-494F8E86A3E1}">
      <dgm:prSet/>
      <dgm:spPr/>
      <dgm:t>
        <a:bodyPr/>
        <a:lstStyle/>
        <a:p>
          <a:endParaRPr lang="zh-TW" altLang="en-US"/>
        </a:p>
      </dgm:t>
    </dgm:pt>
    <dgm:pt modelId="{330DC316-6650-413E-853B-497EB4E219D4}" type="pres">
      <dgm:prSet presAssocID="{D38A82D9-8BB9-4C40-81FA-5D4380445384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177AE8A-2E74-4094-997E-AD68727D7D11}" type="pres">
      <dgm:prSet presAssocID="{E67304D9-8C1E-48F8-B666-F0BE7E4E6131}" presName="composite" presStyleCnt="0"/>
      <dgm:spPr/>
      <dgm:t>
        <a:bodyPr/>
        <a:lstStyle/>
        <a:p>
          <a:endParaRPr lang="zh-TW" altLang="en-US"/>
        </a:p>
      </dgm:t>
    </dgm:pt>
    <dgm:pt modelId="{EA7FE543-B25E-483C-88DA-46C0FFC2081F}" type="pres">
      <dgm:prSet presAssocID="{E67304D9-8C1E-48F8-B666-F0BE7E4E6131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79C335-C712-4AB8-A967-E9E6707E1882}" type="pres">
      <dgm:prSet presAssocID="{E67304D9-8C1E-48F8-B666-F0BE7E4E6131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5546A99-37CB-4C68-B559-927977741C28}" type="pres">
      <dgm:prSet presAssocID="{88D29B7C-3E4C-4808-BC99-E86C2B8FE36A}" presName="sp" presStyleCnt="0"/>
      <dgm:spPr/>
      <dgm:t>
        <a:bodyPr/>
        <a:lstStyle/>
        <a:p>
          <a:endParaRPr lang="zh-TW" altLang="en-US"/>
        </a:p>
      </dgm:t>
    </dgm:pt>
    <dgm:pt modelId="{3FF5FA59-7E90-4BDF-ABA4-8B209B21654A}" type="pres">
      <dgm:prSet presAssocID="{88AA746C-6C90-48AD-AE48-F538A144CB56}" presName="composite" presStyleCnt="0"/>
      <dgm:spPr/>
      <dgm:t>
        <a:bodyPr/>
        <a:lstStyle/>
        <a:p>
          <a:endParaRPr lang="zh-TW" altLang="en-US"/>
        </a:p>
      </dgm:t>
    </dgm:pt>
    <dgm:pt modelId="{2EF2B07A-435E-483C-BD53-EE716ADD115A}" type="pres">
      <dgm:prSet presAssocID="{88AA746C-6C90-48AD-AE48-F538A144CB56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CCDA26C-3B1F-45A1-94F3-4E4BC064DCFC}" type="pres">
      <dgm:prSet presAssocID="{88AA746C-6C90-48AD-AE48-F538A144CB56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1893626-2AC1-4BE2-8C68-1A7B1C316F59}" type="pres">
      <dgm:prSet presAssocID="{60757384-FC75-4F36-89D2-19ABF3DCDF7C}" presName="sp" presStyleCnt="0"/>
      <dgm:spPr/>
      <dgm:t>
        <a:bodyPr/>
        <a:lstStyle/>
        <a:p>
          <a:endParaRPr lang="zh-TW" altLang="en-US"/>
        </a:p>
      </dgm:t>
    </dgm:pt>
    <dgm:pt modelId="{D3B7AFA5-275E-4B71-A81F-24C95211C588}" type="pres">
      <dgm:prSet presAssocID="{25A61847-0973-4366-8AB4-31503E876E2A}" presName="composite" presStyleCnt="0"/>
      <dgm:spPr/>
      <dgm:t>
        <a:bodyPr/>
        <a:lstStyle/>
        <a:p>
          <a:endParaRPr lang="zh-TW" altLang="en-US"/>
        </a:p>
      </dgm:t>
    </dgm:pt>
    <dgm:pt modelId="{422897A6-6EE7-482C-B153-26E54DDD4630}" type="pres">
      <dgm:prSet presAssocID="{25A61847-0973-4366-8AB4-31503E876E2A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FDEB89-4D71-42F9-B4EE-B3EBD1C107E0}" type="pres">
      <dgm:prSet presAssocID="{25A61847-0973-4366-8AB4-31503E876E2A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C861D5E2-98C1-4351-856D-494F8E86A3E1}" srcId="{25A61847-0973-4366-8AB4-31503E876E2A}" destId="{C595D3BB-EC41-428C-9534-E31BB8C0495E}" srcOrd="0" destOrd="0" parTransId="{2DD19401-6BC6-40F9-8D16-D5244376FA27}" sibTransId="{F02D842E-BAA7-4D4A-8AF6-CA8E6819DB40}"/>
    <dgm:cxn modelId="{74DDAFAC-84D3-4EE5-9D98-D899806F1B7C}" srcId="{D38A82D9-8BB9-4C40-81FA-5D4380445384}" destId="{25A61847-0973-4366-8AB4-31503E876E2A}" srcOrd="2" destOrd="0" parTransId="{EF997435-6D04-4F1B-A46F-1B9CC3488834}" sibTransId="{EAA8ECE5-F622-4561-BC1E-21CDDDDA2E68}"/>
    <dgm:cxn modelId="{CF46867B-2700-4F58-A347-F7E5B35DB3A5}" type="presOf" srcId="{D38A82D9-8BB9-4C40-81FA-5D4380445384}" destId="{330DC316-6650-413E-853B-497EB4E219D4}" srcOrd="0" destOrd="0" presId="urn:microsoft.com/office/officeart/2005/8/layout/chevron2"/>
    <dgm:cxn modelId="{4D20D2CB-D664-49BD-B654-9358F2D79785}" type="presOf" srcId="{CB31B7F5-CC50-4E13-8E9B-25F561E1F542}" destId="{8879C335-C712-4AB8-A967-E9E6707E1882}" srcOrd="0" destOrd="0" presId="urn:microsoft.com/office/officeart/2005/8/layout/chevron2"/>
    <dgm:cxn modelId="{AC9F1BEF-F4F3-4F1C-BFED-7B7C2402F270}" type="presOf" srcId="{E67304D9-8C1E-48F8-B666-F0BE7E4E6131}" destId="{EA7FE543-B25E-483C-88DA-46C0FFC2081F}" srcOrd="0" destOrd="0" presId="urn:microsoft.com/office/officeart/2005/8/layout/chevron2"/>
    <dgm:cxn modelId="{992BD527-2896-49E0-8DB0-D29EE481C6B9}" type="presOf" srcId="{60EFBC7F-A716-4BB2-B998-9299D222B25A}" destId="{0CCDA26C-3B1F-45A1-94F3-4E4BC064DCFC}" srcOrd="0" destOrd="0" presId="urn:microsoft.com/office/officeart/2005/8/layout/chevron2"/>
    <dgm:cxn modelId="{EB8396C1-EA08-4AAA-9652-3F3FF00BC998}" type="presOf" srcId="{25A61847-0973-4366-8AB4-31503E876E2A}" destId="{422897A6-6EE7-482C-B153-26E54DDD4630}" srcOrd="0" destOrd="0" presId="urn:microsoft.com/office/officeart/2005/8/layout/chevron2"/>
    <dgm:cxn modelId="{6A1FF1C7-5AB1-49F4-A444-7A1629AFE434}" srcId="{D38A82D9-8BB9-4C40-81FA-5D4380445384}" destId="{88AA746C-6C90-48AD-AE48-F538A144CB56}" srcOrd="1" destOrd="0" parTransId="{837534BA-9F99-4091-A7B6-8C23C2868D14}" sibTransId="{60757384-FC75-4F36-89D2-19ABF3DCDF7C}"/>
    <dgm:cxn modelId="{77BA13C9-148B-415E-A671-4C951E743BBD}" type="presOf" srcId="{88AA746C-6C90-48AD-AE48-F538A144CB56}" destId="{2EF2B07A-435E-483C-BD53-EE716ADD115A}" srcOrd="0" destOrd="0" presId="urn:microsoft.com/office/officeart/2005/8/layout/chevron2"/>
    <dgm:cxn modelId="{ED3AD616-E20B-4CB8-8FA7-A308670E8F94}" type="presOf" srcId="{C595D3BB-EC41-428C-9534-E31BB8C0495E}" destId="{F0FDEB89-4D71-42F9-B4EE-B3EBD1C107E0}" srcOrd="0" destOrd="0" presId="urn:microsoft.com/office/officeart/2005/8/layout/chevron2"/>
    <dgm:cxn modelId="{2A119A0E-C5A6-4C5A-8569-26D0BA8EF94A}" srcId="{D38A82D9-8BB9-4C40-81FA-5D4380445384}" destId="{E67304D9-8C1E-48F8-B666-F0BE7E4E6131}" srcOrd="0" destOrd="0" parTransId="{DFD2BC9D-F0A4-464C-B785-9F50132ABF70}" sibTransId="{88D29B7C-3E4C-4808-BC99-E86C2B8FE36A}"/>
    <dgm:cxn modelId="{A0F680D7-BC21-4D6D-82CB-5A1038928441}" srcId="{88AA746C-6C90-48AD-AE48-F538A144CB56}" destId="{60EFBC7F-A716-4BB2-B998-9299D222B25A}" srcOrd="0" destOrd="0" parTransId="{1560C7C0-11E0-478E-9585-A18C61C922A1}" sibTransId="{E0C161DF-C555-4F1C-9CFE-8D7D9DD1E2B0}"/>
    <dgm:cxn modelId="{E1D79EAC-7527-4742-94B9-C50A78CE6FDD}" srcId="{E67304D9-8C1E-48F8-B666-F0BE7E4E6131}" destId="{CB31B7F5-CC50-4E13-8E9B-25F561E1F542}" srcOrd="0" destOrd="0" parTransId="{74AA5F2A-852A-4065-8B82-A782258C3353}" sibTransId="{41E883E7-94A8-4AF2-A4F3-F7104772FA42}"/>
    <dgm:cxn modelId="{125DD343-5BF2-4F76-A481-1181EA9FAEF0}" type="presParOf" srcId="{330DC316-6650-413E-853B-497EB4E219D4}" destId="{9177AE8A-2E74-4094-997E-AD68727D7D11}" srcOrd="0" destOrd="0" presId="urn:microsoft.com/office/officeart/2005/8/layout/chevron2"/>
    <dgm:cxn modelId="{9EA7B6F2-C0A7-47DD-A02D-06785D5C68F2}" type="presParOf" srcId="{9177AE8A-2E74-4094-997E-AD68727D7D11}" destId="{EA7FE543-B25E-483C-88DA-46C0FFC2081F}" srcOrd="0" destOrd="0" presId="urn:microsoft.com/office/officeart/2005/8/layout/chevron2"/>
    <dgm:cxn modelId="{B4A5A05E-76FC-4C6A-844A-6515F0D02D81}" type="presParOf" srcId="{9177AE8A-2E74-4094-997E-AD68727D7D11}" destId="{8879C335-C712-4AB8-A967-E9E6707E1882}" srcOrd="1" destOrd="0" presId="urn:microsoft.com/office/officeart/2005/8/layout/chevron2"/>
    <dgm:cxn modelId="{0B89B69C-A948-42F9-B197-65CAA26289B9}" type="presParOf" srcId="{330DC316-6650-413E-853B-497EB4E219D4}" destId="{65546A99-37CB-4C68-B559-927977741C28}" srcOrd="1" destOrd="0" presId="urn:microsoft.com/office/officeart/2005/8/layout/chevron2"/>
    <dgm:cxn modelId="{52443133-03CF-4671-A8DE-2F92AB43437E}" type="presParOf" srcId="{330DC316-6650-413E-853B-497EB4E219D4}" destId="{3FF5FA59-7E90-4BDF-ABA4-8B209B21654A}" srcOrd="2" destOrd="0" presId="urn:microsoft.com/office/officeart/2005/8/layout/chevron2"/>
    <dgm:cxn modelId="{2A466C0F-24EB-4AC7-89A5-F72359F9BB59}" type="presParOf" srcId="{3FF5FA59-7E90-4BDF-ABA4-8B209B21654A}" destId="{2EF2B07A-435E-483C-BD53-EE716ADD115A}" srcOrd="0" destOrd="0" presId="urn:microsoft.com/office/officeart/2005/8/layout/chevron2"/>
    <dgm:cxn modelId="{6C40657D-F3C3-4253-9219-308B67EF1299}" type="presParOf" srcId="{3FF5FA59-7E90-4BDF-ABA4-8B209B21654A}" destId="{0CCDA26C-3B1F-45A1-94F3-4E4BC064DCFC}" srcOrd="1" destOrd="0" presId="urn:microsoft.com/office/officeart/2005/8/layout/chevron2"/>
    <dgm:cxn modelId="{34B5F9FD-7445-495E-8E3E-11F02DFB7394}" type="presParOf" srcId="{330DC316-6650-413E-853B-497EB4E219D4}" destId="{41893626-2AC1-4BE2-8C68-1A7B1C316F59}" srcOrd="3" destOrd="0" presId="urn:microsoft.com/office/officeart/2005/8/layout/chevron2"/>
    <dgm:cxn modelId="{41BC32FC-CE53-44E3-83A2-11EF40B6D782}" type="presParOf" srcId="{330DC316-6650-413E-853B-497EB4E219D4}" destId="{D3B7AFA5-275E-4B71-A81F-24C95211C588}" srcOrd="4" destOrd="0" presId="urn:microsoft.com/office/officeart/2005/8/layout/chevron2"/>
    <dgm:cxn modelId="{E7691A2E-E69C-4591-9551-C65AA7AB9EA9}" type="presParOf" srcId="{D3B7AFA5-275E-4B71-A81F-24C95211C588}" destId="{422897A6-6EE7-482C-B153-26E54DDD4630}" srcOrd="0" destOrd="0" presId="urn:microsoft.com/office/officeart/2005/8/layout/chevron2"/>
    <dgm:cxn modelId="{DE293890-7031-40B5-8F51-40311D9221A7}" type="presParOf" srcId="{D3B7AFA5-275E-4B71-A81F-24C95211C588}" destId="{F0FDEB89-4D71-42F9-B4EE-B3EBD1C107E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F71E3C6F-3454-45D2-B1C3-7E6D6B1280A2}" type="doc">
      <dgm:prSet loTypeId="urn:microsoft.com/office/officeart/2005/8/layout/arrow2" loCatId="process" qsTypeId="urn:microsoft.com/office/officeart/2005/8/quickstyle/simple1" qsCatId="simple" csTypeId="urn:microsoft.com/office/officeart/2005/8/colors/colorful2" csCatId="colorful" phldr="1"/>
      <dgm:spPr/>
    </dgm:pt>
    <dgm:pt modelId="{416A4B30-46F4-4501-B736-7667F58781D0}">
      <dgm:prSet phldrT="[文本]"/>
      <dgm:spPr/>
      <dgm:t>
        <a:bodyPr/>
        <a:lstStyle/>
        <a:p>
          <a:r>
            <a:rPr lang="zh-TW" altLang="en-US" b="1" dirty="0" smtClean="0"/>
            <a:t>了解眾多相關組件及其中複雜的互動</a:t>
          </a:r>
          <a:endParaRPr lang="zh-TW" altLang="en-US" b="1" dirty="0"/>
        </a:p>
      </dgm:t>
    </dgm:pt>
    <dgm:pt modelId="{3841A151-8C76-4280-9364-DDE86B24CABE}" type="parTrans" cxnId="{B2DED9E6-6582-498C-8830-972E71F85914}">
      <dgm:prSet/>
      <dgm:spPr/>
      <dgm:t>
        <a:bodyPr/>
        <a:lstStyle/>
        <a:p>
          <a:endParaRPr lang="zh-TW" altLang="en-US"/>
        </a:p>
      </dgm:t>
    </dgm:pt>
    <dgm:pt modelId="{06BFB9EB-EDBE-4C81-A778-BF78E79A7A15}" type="sibTrans" cxnId="{B2DED9E6-6582-498C-8830-972E71F85914}">
      <dgm:prSet/>
      <dgm:spPr/>
      <dgm:t>
        <a:bodyPr/>
        <a:lstStyle/>
        <a:p>
          <a:endParaRPr lang="zh-TW" altLang="en-US"/>
        </a:p>
      </dgm:t>
    </dgm:pt>
    <dgm:pt modelId="{DBB44D76-587F-4C79-9671-8B593DC1776F}">
      <dgm:prSet phldrT="[文本]"/>
      <dgm:spPr/>
      <dgm:t>
        <a:bodyPr/>
        <a:lstStyle/>
        <a:p>
          <a:r>
            <a:rPr lang="zh-TW" altLang="en-US" b="1" dirty="0" smtClean="0"/>
            <a:t>深入剖析</a:t>
          </a:r>
          <a:r>
            <a:rPr lang="en-US" altLang="zh-TW" b="1" dirty="0" smtClean="0"/>
            <a:t/>
          </a:r>
          <a:br>
            <a:rPr lang="en-US" altLang="zh-TW" b="1" dirty="0" smtClean="0"/>
          </a:br>
          <a:r>
            <a:rPr lang="zh-TW" altLang="en-US" b="1" dirty="0" smtClean="0"/>
            <a:t>問題</a:t>
          </a:r>
          <a:endParaRPr lang="zh-TW" altLang="en-US" b="1" dirty="0"/>
        </a:p>
      </dgm:t>
    </dgm:pt>
    <dgm:pt modelId="{6520486E-245D-48C3-9D3C-592E2BD72837}" type="parTrans" cxnId="{2CA73336-098D-4C9F-BF73-3D5232618284}">
      <dgm:prSet/>
      <dgm:spPr/>
      <dgm:t>
        <a:bodyPr/>
        <a:lstStyle/>
        <a:p>
          <a:endParaRPr lang="zh-TW" altLang="en-US"/>
        </a:p>
      </dgm:t>
    </dgm:pt>
    <dgm:pt modelId="{FDC7792C-3DC0-49AA-AD82-EF2A6D761A35}" type="sibTrans" cxnId="{2CA73336-098D-4C9F-BF73-3D5232618284}">
      <dgm:prSet/>
      <dgm:spPr/>
      <dgm:t>
        <a:bodyPr/>
        <a:lstStyle/>
        <a:p>
          <a:endParaRPr lang="zh-TW" altLang="en-US"/>
        </a:p>
      </dgm:t>
    </dgm:pt>
    <dgm:pt modelId="{24F8A60B-FB10-4370-8BA1-808A3EA5F139}">
      <dgm:prSet phldrT="[文本]" custT="1"/>
      <dgm:spPr/>
      <dgm:t>
        <a:bodyPr/>
        <a:lstStyle/>
        <a:p>
          <a:r>
            <a:rPr lang="zh-TW" altLang="en-US" sz="2000" b="1" dirty="0" smtClean="0"/>
            <a:t>提升解難能力、類比能力、創造力及多角度思考的能力</a:t>
          </a:r>
          <a:endParaRPr lang="zh-TW" altLang="en-US" sz="2000" b="1" dirty="0"/>
        </a:p>
      </dgm:t>
    </dgm:pt>
    <dgm:pt modelId="{50F5D42E-D99D-4802-B99A-17487A5947C3}" type="parTrans" cxnId="{F6D2B759-5C40-447A-A611-56431ACE5CEB}">
      <dgm:prSet/>
      <dgm:spPr/>
      <dgm:t>
        <a:bodyPr/>
        <a:lstStyle/>
        <a:p>
          <a:endParaRPr lang="zh-TW" altLang="en-US"/>
        </a:p>
      </dgm:t>
    </dgm:pt>
    <dgm:pt modelId="{58531C72-5BAA-4722-8AFC-CA9C3A2BFBCA}" type="sibTrans" cxnId="{F6D2B759-5C40-447A-A611-56431ACE5CEB}">
      <dgm:prSet/>
      <dgm:spPr/>
      <dgm:t>
        <a:bodyPr/>
        <a:lstStyle/>
        <a:p>
          <a:endParaRPr lang="zh-TW" altLang="en-US"/>
        </a:p>
      </dgm:t>
    </dgm:pt>
    <dgm:pt modelId="{64ABC520-7930-4C7B-8B5F-241AB6AD3C21}" type="pres">
      <dgm:prSet presAssocID="{F71E3C6F-3454-45D2-B1C3-7E6D6B1280A2}" presName="arrowDiagram" presStyleCnt="0">
        <dgm:presLayoutVars>
          <dgm:chMax val="5"/>
          <dgm:dir/>
          <dgm:resizeHandles val="exact"/>
        </dgm:presLayoutVars>
      </dgm:prSet>
      <dgm:spPr/>
    </dgm:pt>
    <dgm:pt modelId="{70BF6901-6AA4-4A58-AE72-9D7C9FD7DEAB}" type="pres">
      <dgm:prSet presAssocID="{F71E3C6F-3454-45D2-B1C3-7E6D6B1280A2}" presName="arrow" presStyleLbl="bgShp" presStyleIdx="0" presStyleCnt="1" custLinFactNeighborX="-11079" custLinFactNeighborY="7030"/>
      <dgm:spPr/>
    </dgm:pt>
    <dgm:pt modelId="{370C063F-13B3-4A40-8E33-F226227B1928}" type="pres">
      <dgm:prSet presAssocID="{F71E3C6F-3454-45D2-B1C3-7E6D6B1280A2}" presName="arrowDiagram3" presStyleCnt="0"/>
      <dgm:spPr/>
    </dgm:pt>
    <dgm:pt modelId="{F7B8C249-3B8E-418A-848D-F2F90F0396E2}" type="pres">
      <dgm:prSet presAssocID="{416A4B30-46F4-4501-B736-7667F58781D0}" presName="bullet3a" presStyleLbl="node1" presStyleIdx="0" presStyleCnt="3"/>
      <dgm:spPr/>
    </dgm:pt>
    <dgm:pt modelId="{41342403-1AE9-4BD8-9BDB-CDEFFF428A85}" type="pres">
      <dgm:prSet presAssocID="{416A4B30-46F4-4501-B736-7667F58781D0}" presName="textBox3a" presStyleLbl="revTx" presStyleIdx="0" presStyleCnt="3" custScaleX="95167" custScaleY="9516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1B00AE0-EB6B-479B-8821-65C4517FBE4A}" type="pres">
      <dgm:prSet presAssocID="{DBB44D76-587F-4C79-9671-8B593DC1776F}" presName="bullet3b" presStyleLbl="node1" presStyleIdx="1" presStyleCnt="3"/>
      <dgm:spPr/>
    </dgm:pt>
    <dgm:pt modelId="{9DA749F2-D94E-40E8-9612-97C0F20B37F3}" type="pres">
      <dgm:prSet presAssocID="{DBB44D76-587F-4C79-9671-8B593DC1776F}" presName="textBox3b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B795DC2-827D-4DC2-8F97-572D6A448AB4}" type="pres">
      <dgm:prSet presAssocID="{24F8A60B-FB10-4370-8BA1-808A3EA5F139}" presName="bullet3c" presStyleLbl="node1" presStyleIdx="2" presStyleCnt="3"/>
      <dgm:spPr/>
    </dgm:pt>
    <dgm:pt modelId="{9BA40D2D-876C-4CFF-8A62-3F9044856995}" type="pres">
      <dgm:prSet presAssocID="{24F8A60B-FB10-4370-8BA1-808A3EA5F139}" presName="textBox3c" presStyleLbl="revTx" presStyleIdx="2" presStyleCnt="3" custScaleX="127690" custScaleY="75633" custLinFactNeighborX="31581" custLinFactNeighborY="-933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2CA73336-098D-4C9F-BF73-3D5232618284}" srcId="{F71E3C6F-3454-45D2-B1C3-7E6D6B1280A2}" destId="{DBB44D76-587F-4C79-9671-8B593DC1776F}" srcOrd="1" destOrd="0" parTransId="{6520486E-245D-48C3-9D3C-592E2BD72837}" sibTransId="{FDC7792C-3DC0-49AA-AD82-EF2A6D761A35}"/>
    <dgm:cxn modelId="{B2DED9E6-6582-498C-8830-972E71F85914}" srcId="{F71E3C6F-3454-45D2-B1C3-7E6D6B1280A2}" destId="{416A4B30-46F4-4501-B736-7667F58781D0}" srcOrd="0" destOrd="0" parTransId="{3841A151-8C76-4280-9364-DDE86B24CABE}" sibTransId="{06BFB9EB-EDBE-4C81-A778-BF78E79A7A15}"/>
    <dgm:cxn modelId="{B11B3138-351F-4047-9531-D16911ED6B57}" type="presOf" srcId="{24F8A60B-FB10-4370-8BA1-808A3EA5F139}" destId="{9BA40D2D-876C-4CFF-8A62-3F9044856995}" srcOrd="0" destOrd="0" presId="urn:microsoft.com/office/officeart/2005/8/layout/arrow2"/>
    <dgm:cxn modelId="{24230D0F-7F86-4CF6-B819-8E73E5B37125}" type="presOf" srcId="{DBB44D76-587F-4C79-9671-8B593DC1776F}" destId="{9DA749F2-D94E-40E8-9612-97C0F20B37F3}" srcOrd="0" destOrd="0" presId="urn:microsoft.com/office/officeart/2005/8/layout/arrow2"/>
    <dgm:cxn modelId="{C1241F6A-1EDE-4348-A38C-EF31D90C135D}" type="presOf" srcId="{416A4B30-46F4-4501-B736-7667F58781D0}" destId="{41342403-1AE9-4BD8-9BDB-CDEFFF428A85}" srcOrd="0" destOrd="0" presId="urn:microsoft.com/office/officeart/2005/8/layout/arrow2"/>
    <dgm:cxn modelId="{064A5E36-D891-4BDD-8A25-4D00A2C5E6FE}" type="presOf" srcId="{F71E3C6F-3454-45D2-B1C3-7E6D6B1280A2}" destId="{64ABC520-7930-4C7B-8B5F-241AB6AD3C21}" srcOrd="0" destOrd="0" presId="urn:microsoft.com/office/officeart/2005/8/layout/arrow2"/>
    <dgm:cxn modelId="{F6D2B759-5C40-447A-A611-56431ACE5CEB}" srcId="{F71E3C6F-3454-45D2-B1C3-7E6D6B1280A2}" destId="{24F8A60B-FB10-4370-8BA1-808A3EA5F139}" srcOrd="2" destOrd="0" parTransId="{50F5D42E-D99D-4802-B99A-17487A5947C3}" sibTransId="{58531C72-5BAA-4722-8AFC-CA9C3A2BFBCA}"/>
    <dgm:cxn modelId="{E49D85F8-B96B-4286-9B25-D7B7AD567B76}" type="presParOf" srcId="{64ABC520-7930-4C7B-8B5F-241AB6AD3C21}" destId="{70BF6901-6AA4-4A58-AE72-9D7C9FD7DEAB}" srcOrd="0" destOrd="0" presId="urn:microsoft.com/office/officeart/2005/8/layout/arrow2"/>
    <dgm:cxn modelId="{E5BE155A-14FF-4820-811A-4A52049170F0}" type="presParOf" srcId="{64ABC520-7930-4C7B-8B5F-241AB6AD3C21}" destId="{370C063F-13B3-4A40-8E33-F226227B1928}" srcOrd="1" destOrd="0" presId="urn:microsoft.com/office/officeart/2005/8/layout/arrow2"/>
    <dgm:cxn modelId="{8A4764EA-0D82-409E-934A-65861E036F1A}" type="presParOf" srcId="{370C063F-13B3-4A40-8E33-F226227B1928}" destId="{F7B8C249-3B8E-418A-848D-F2F90F0396E2}" srcOrd="0" destOrd="0" presId="urn:microsoft.com/office/officeart/2005/8/layout/arrow2"/>
    <dgm:cxn modelId="{D01CF46A-C752-4E38-8C2B-1AC5F41F6491}" type="presParOf" srcId="{370C063F-13B3-4A40-8E33-F226227B1928}" destId="{41342403-1AE9-4BD8-9BDB-CDEFFF428A85}" srcOrd="1" destOrd="0" presId="urn:microsoft.com/office/officeart/2005/8/layout/arrow2"/>
    <dgm:cxn modelId="{19469D51-13C5-483A-A1E4-7C7B094DBCC6}" type="presParOf" srcId="{370C063F-13B3-4A40-8E33-F226227B1928}" destId="{C1B00AE0-EB6B-479B-8821-65C4517FBE4A}" srcOrd="2" destOrd="0" presId="urn:microsoft.com/office/officeart/2005/8/layout/arrow2"/>
    <dgm:cxn modelId="{21735506-0595-417F-947B-5238A81155E1}" type="presParOf" srcId="{370C063F-13B3-4A40-8E33-F226227B1928}" destId="{9DA749F2-D94E-40E8-9612-97C0F20B37F3}" srcOrd="3" destOrd="0" presId="urn:microsoft.com/office/officeart/2005/8/layout/arrow2"/>
    <dgm:cxn modelId="{D1582473-D384-447A-85AF-76BB97A168B5}" type="presParOf" srcId="{370C063F-13B3-4A40-8E33-F226227B1928}" destId="{BB795DC2-827D-4DC2-8F97-572D6A448AB4}" srcOrd="4" destOrd="0" presId="urn:microsoft.com/office/officeart/2005/8/layout/arrow2"/>
    <dgm:cxn modelId="{1C74E045-413B-4E95-AE77-066E67602307}" type="presParOf" srcId="{370C063F-13B3-4A40-8E33-F226227B1928}" destId="{9BA40D2D-876C-4CFF-8A62-3F9044856995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F681DB0-76C3-4996-A0B2-589D1C2FB32C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CB50917D-01FB-446D-A1AA-9DE7902AFD96}">
      <dgm:prSet phldrT="[文字]"/>
      <dgm:spPr/>
      <dgm:t>
        <a:bodyPr/>
        <a:lstStyle/>
        <a:p>
          <a:r>
            <a:rPr lang="zh-TW" altLang="en-US" b="1" u="sng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rPr>
            <a:t>口腔（攝食作用）</a:t>
          </a:r>
          <a:endParaRPr lang="zh-TW" altLang="en-US" b="1" u="sng" dirty="0">
            <a:solidFill>
              <a:schemeClr val="tx1"/>
            </a:solidFill>
            <a:latin typeface="微軟正黑體" pitchFamily="34" charset="-120"/>
            <a:ea typeface="微軟正黑體" pitchFamily="34" charset="-120"/>
          </a:endParaRPr>
        </a:p>
      </dgm:t>
    </dgm:pt>
    <dgm:pt modelId="{02EC2775-CF47-4FA6-9014-7F39CE7559E2}" type="parTrans" cxnId="{7A337AB4-A782-48F7-8DE2-8202B0FA23F6}">
      <dgm:prSet/>
      <dgm:spPr/>
      <dgm:t>
        <a:bodyPr/>
        <a:lstStyle/>
        <a:p>
          <a:endParaRPr lang="zh-TW" altLang="en-US"/>
        </a:p>
      </dgm:t>
    </dgm:pt>
    <dgm:pt modelId="{10A05AD6-D24C-4599-BBBE-AB90C50E644E}" type="sibTrans" cxnId="{7A337AB4-A782-48F7-8DE2-8202B0FA23F6}">
      <dgm:prSet/>
      <dgm:spPr/>
      <dgm:t>
        <a:bodyPr/>
        <a:lstStyle/>
        <a:p>
          <a:endParaRPr lang="zh-TW" altLang="en-US"/>
        </a:p>
      </dgm:t>
    </dgm:pt>
    <dgm:pt modelId="{0ED687A1-6218-45A1-9C6D-AB41A7003B58}">
      <dgm:prSet phldrT="[文字]"/>
      <dgm:spPr/>
      <dgm:t>
        <a:bodyPr/>
        <a:lstStyle/>
        <a:p>
          <a:r>
            <a:rPr lang="zh-TW" altLang="en-US" b="1" u="sng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rPr>
            <a:t>胃部（消化作用）</a:t>
          </a:r>
          <a:endParaRPr lang="zh-TW" altLang="en-US" b="1" u="sng" dirty="0">
            <a:solidFill>
              <a:schemeClr val="tx1"/>
            </a:solidFill>
            <a:latin typeface="微軟正黑體" pitchFamily="34" charset="-120"/>
            <a:ea typeface="微軟正黑體" pitchFamily="34" charset="-120"/>
          </a:endParaRPr>
        </a:p>
      </dgm:t>
    </dgm:pt>
    <dgm:pt modelId="{A16F849E-1D98-4703-AEE4-77DC9E2F2339}" type="parTrans" cxnId="{E5984172-88D6-4F0F-A93C-23A617F05834}">
      <dgm:prSet/>
      <dgm:spPr/>
      <dgm:t>
        <a:bodyPr/>
        <a:lstStyle/>
        <a:p>
          <a:endParaRPr lang="zh-TW" altLang="en-US"/>
        </a:p>
      </dgm:t>
    </dgm:pt>
    <dgm:pt modelId="{9B602AFE-88EC-4F0C-8880-F7076EFAB03A}" type="sibTrans" cxnId="{E5984172-88D6-4F0F-A93C-23A617F05834}">
      <dgm:prSet/>
      <dgm:spPr/>
      <dgm:t>
        <a:bodyPr/>
        <a:lstStyle/>
        <a:p>
          <a:endParaRPr lang="zh-TW" altLang="en-US"/>
        </a:p>
      </dgm:t>
    </dgm:pt>
    <dgm:pt modelId="{63C8EE5A-8B04-4EA9-8156-60069311C8DB}">
      <dgm:prSet phldrT="[文字]"/>
      <dgm:spPr/>
      <dgm:t>
        <a:bodyPr/>
        <a:lstStyle/>
        <a:p>
          <a:r>
            <a:rPr lang="zh-TW" altLang="en-US" b="1" u="sng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rPr>
            <a:t>腸臟（吸收作用）</a:t>
          </a:r>
          <a:endParaRPr lang="zh-TW" altLang="en-US" b="1" u="sng" dirty="0">
            <a:solidFill>
              <a:schemeClr val="tx1"/>
            </a:solidFill>
            <a:latin typeface="微軟正黑體" pitchFamily="34" charset="-120"/>
            <a:ea typeface="微軟正黑體" pitchFamily="34" charset="-120"/>
          </a:endParaRPr>
        </a:p>
      </dgm:t>
    </dgm:pt>
    <dgm:pt modelId="{D28EEEBA-D7CE-4C7E-824C-2A01D585614A}" type="parTrans" cxnId="{C4C55882-D9DD-46BE-99E4-705522F3C643}">
      <dgm:prSet/>
      <dgm:spPr/>
      <dgm:t>
        <a:bodyPr/>
        <a:lstStyle/>
        <a:p>
          <a:endParaRPr lang="zh-TW" altLang="en-US"/>
        </a:p>
      </dgm:t>
    </dgm:pt>
    <dgm:pt modelId="{318D2D1E-9BC1-400C-B080-17B8BC8258C5}" type="sibTrans" cxnId="{C4C55882-D9DD-46BE-99E4-705522F3C643}">
      <dgm:prSet/>
      <dgm:spPr/>
      <dgm:t>
        <a:bodyPr/>
        <a:lstStyle/>
        <a:p>
          <a:endParaRPr lang="zh-TW" altLang="en-US"/>
        </a:p>
      </dgm:t>
    </dgm:pt>
    <dgm:pt modelId="{42F660C7-C6CF-4EDC-B660-732A9FAE7769}">
      <dgm:prSet phldrT="[文字]"/>
      <dgm:spPr/>
      <dgm:t>
        <a:bodyPr/>
        <a:lstStyle/>
        <a:p>
          <a:r>
            <a:rPr lang="zh-TW" altLang="en-US" b="1" u="sng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rPr>
            <a:t>肛門（排遺作用）</a:t>
          </a:r>
          <a:endParaRPr lang="zh-TW" altLang="en-US" b="1" u="sng" dirty="0">
            <a:solidFill>
              <a:schemeClr val="tx1"/>
            </a:solidFill>
            <a:latin typeface="微軟正黑體" pitchFamily="34" charset="-120"/>
            <a:ea typeface="微軟正黑體" pitchFamily="34" charset="-120"/>
          </a:endParaRPr>
        </a:p>
      </dgm:t>
    </dgm:pt>
    <dgm:pt modelId="{FA19C672-ADD4-4E84-A78D-9616329BDBD7}" type="parTrans" cxnId="{2930FB9F-3BA2-4D61-ABF6-3805F7DFA5BF}">
      <dgm:prSet/>
      <dgm:spPr/>
      <dgm:t>
        <a:bodyPr/>
        <a:lstStyle/>
        <a:p>
          <a:endParaRPr lang="zh-TW" altLang="en-US"/>
        </a:p>
      </dgm:t>
    </dgm:pt>
    <dgm:pt modelId="{00E2AB40-7EC8-4422-A0F5-725DC5411478}" type="sibTrans" cxnId="{2930FB9F-3BA2-4D61-ABF6-3805F7DFA5BF}">
      <dgm:prSet/>
      <dgm:spPr/>
      <dgm:t>
        <a:bodyPr/>
        <a:lstStyle/>
        <a:p>
          <a:endParaRPr lang="zh-TW" altLang="en-US"/>
        </a:p>
      </dgm:t>
    </dgm:pt>
    <dgm:pt modelId="{F02CBF68-951D-45EC-A19D-CDDECA5C8076}" type="pres">
      <dgm:prSet presAssocID="{6F681DB0-76C3-4996-A0B2-589D1C2FB32C}" presName="linearFlow" presStyleCnt="0">
        <dgm:presLayoutVars>
          <dgm:resizeHandles val="exact"/>
        </dgm:presLayoutVars>
      </dgm:prSet>
      <dgm:spPr/>
    </dgm:pt>
    <dgm:pt modelId="{4ED5F705-E761-408F-8ED9-CB7A55B5C895}" type="pres">
      <dgm:prSet presAssocID="{CB50917D-01FB-446D-A1AA-9DE7902AFD96}" presName="node" presStyleLbl="node1" presStyleIdx="0" presStyleCnt="4" custScaleX="24779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715B915-9B68-40D6-B4F1-3ABFB9685C85}" type="pres">
      <dgm:prSet presAssocID="{10A05AD6-D24C-4599-BBBE-AB90C50E644E}" presName="sibTrans" presStyleLbl="sibTrans2D1" presStyleIdx="0" presStyleCnt="3"/>
      <dgm:spPr/>
      <dgm:t>
        <a:bodyPr/>
        <a:lstStyle/>
        <a:p>
          <a:endParaRPr lang="zh-TW" altLang="en-US"/>
        </a:p>
      </dgm:t>
    </dgm:pt>
    <dgm:pt modelId="{74D913D3-E3CD-4D87-9166-0B5D6DF2922F}" type="pres">
      <dgm:prSet presAssocID="{10A05AD6-D24C-4599-BBBE-AB90C50E644E}" presName="connectorText" presStyleLbl="sibTrans2D1" presStyleIdx="0" presStyleCnt="3"/>
      <dgm:spPr/>
      <dgm:t>
        <a:bodyPr/>
        <a:lstStyle/>
        <a:p>
          <a:endParaRPr lang="zh-TW" altLang="en-US"/>
        </a:p>
      </dgm:t>
    </dgm:pt>
    <dgm:pt modelId="{05FE753C-B79F-43F3-ADDF-07B3994265DB}" type="pres">
      <dgm:prSet presAssocID="{0ED687A1-6218-45A1-9C6D-AB41A7003B58}" presName="node" presStyleLbl="node1" presStyleIdx="1" presStyleCnt="4" custScaleX="24779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A6B3509-7D39-434A-9408-6BC810421E0F}" type="pres">
      <dgm:prSet presAssocID="{9B602AFE-88EC-4F0C-8880-F7076EFAB03A}" presName="sibTrans" presStyleLbl="sibTrans2D1" presStyleIdx="1" presStyleCnt="3"/>
      <dgm:spPr/>
      <dgm:t>
        <a:bodyPr/>
        <a:lstStyle/>
        <a:p>
          <a:endParaRPr lang="zh-TW" altLang="en-US"/>
        </a:p>
      </dgm:t>
    </dgm:pt>
    <dgm:pt modelId="{6F53766C-BCA1-487F-ADBF-82AA596B8E09}" type="pres">
      <dgm:prSet presAssocID="{9B602AFE-88EC-4F0C-8880-F7076EFAB03A}" presName="connectorText" presStyleLbl="sibTrans2D1" presStyleIdx="1" presStyleCnt="3"/>
      <dgm:spPr/>
      <dgm:t>
        <a:bodyPr/>
        <a:lstStyle/>
        <a:p>
          <a:endParaRPr lang="zh-TW" altLang="en-US"/>
        </a:p>
      </dgm:t>
    </dgm:pt>
    <dgm:pt modelId="{43A70F04-53AE-43A5-A67C-7B81852EEFCB}" type="pres">
      <dgm:prSet presAssocID="{63C8EE5A-8B04-4EA9-8156-60069311C8DB}" presName="node" presStyleLbl="node1" presStyleIdx="2" presStyleCnt="4" custScaleX="24014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5E935F0-0AAB-4C04-B3C9-EFF69781F221}" type="pres">
      <dgm:prSet presAssocID="{318D2D1E-9BC1-400C-B080-17B8BC8258C5}" presName="sibTrans" presStyleLbl="sibTrans2D1" presStyleIdx="2" presStyleCnt="3"/>
      <dgm:spPr/>
      <dgm:t>
        <a:bodyPr/>
        <a:lstStyle/>
        <a:p>
          <a:endParaRPr lang="zh-TW" altLang="en-US"/>
        </a:p>
      </dgm:t>
    </dgm:pt>
    <dgm:pt modelId="{D781746E-0023-4F7A-A729-5649A4F1EA25}" type="pres">
      <dgm:prSet presAssocID="{318D2D1E-9BC1-400C-B080-17B8BC8258C5}" presName="connectorText" presStyleLbl="sibTrans2D1" presStyleIdx="2" presStyleCnt="3"/>
      <dgm:spPr/>
      <dgm:t>
        <a:bodyPr/>
        <a:lstStyle/>
        <a:p>
          <a:endParaRPr lang="zh-TW" altLang="en-US"/>
        </a:p>
      </dgm:t>
    </dgm:pt>
    <dgm:pt modelId="{D0D9D9D5-69FE-4ADC-B873-CFF92E6A7C30}" type="pres">
      <dgm:prSet presAssocID="{42F660C7-C6CF-4EDC-B660-732A9FAE7769}" presName="node" presStyleLbl="node1" presStyleIdx="3" presStyleCnt="4" custScaleX="24779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535E2895-413D-45C1-B147-E1F488717CDF}" type="presOf" srcId="{9B602AFE-88EC-4F0C-8880-F7076EFAB03A}" destId="{6F53766C-BCA1-487F-ADBF-82AA596B8E09}" srcOrd="1" destOrd="0" presId="urn:microsoft.com/office/officeart/2005/8/layout/process2"/>
    <dgm:cxn modelId="{7A337AB4-A782-48F7-8DE2-8202B0FA23F6}" srcId="{6F681DB0-76C3-4996-A0B2-589D1C2FB32C}" destId="{CB50917D-01FB-446D-A1AA-9DE7902AFD96}" srcOrd="0" destOrd="0" parTransId="{02EC2775-CF47-4FA6-9014-7F39CE7559E2}" sibTransId="{10A05AD6-D24C-4599-BBBE-AB90C50E644E}"/>
    <dgm:cxn modelId="{2930FB9F-3BA2-4D61-ABF6-3805F7DFA5BF}" srcId="{6F681DB0-76C3-4996-A0B2-589D1C2FB32C}" destId="{42F660C7-C6CF-4EDC-B660-732A9FAE7769}" srcOrd="3" destOrd="0" parTransId="{FA19C672-ADD4-4E84-A78D-9616329BDBD7}" sibTransId="{00E2AB40-7EC8-4422-A0F5-725DC5411478}"/>
    <dgm:cxn modelId="{F6C75D2E-1F39-41BF-84CC-CF75A394F4EF}" type="presOf" srcId="{10A05AD6-D24C-4599-BBBE-AB90C50E644E}" destId="{74D913D3-E3CD-4D87-9166-0B5D6DF2922F}" srcOrd="1" destOrd="0" presId="urn:microsoft.com/office/officeart/2005/8/layout/process2"/>
    <dgm:cxn modelId="{759A5202-3199-48B7-A77E-A3B01380AC34}" type="presOf" srcId="{0ED687A1-6218-45A1-9C6D-AB41A7003B58}" destId="{05FE753C-B79F-43F3-ADDF-07B3994265DB}" srcOrd="0" destOrd="0" presId="urn:microsoft.com/office/officeart/2005/8/layout/process2"/>
    <dgm:cxn modelId="{4FDF1C73-E491-4561-A8CF-2D360A7ED24A}" type="presOf" srcId="{CB50917D-01FB-446D-A1AA-9DE7902AFD96}" destId="{4ED5F705-E761-408F-8ED9-CB7A55B5C895}" srcOrd="0" destOrd="0" presId="urn:microsoft.com/office/officeart/2005/8/layout/process2"/>
    <dgm:cxn modelId="{8F5A1489-D982-4466-B138-4A161AC554BD}" type="presOf" srcId="{9B602AFE-88EC-4F0C-8880-F7076EFAB03A}" destId="{BA6B3509-7D39-434A-9408-6BC810421E0F}" srcOrd="0" destOrd="0" presId="urn:microsoft.com/office/officeart/2005/8/layout/process2"/>
    <dgm:cxn modelId="{3955AD23-D654-4129-BFB2-D7CA3495B79B}" type="presOf" srcId="{318D2D1E-9BC1-400C-B080-17B8BC8258C5}" destId="{D781746E-0023-4F7A-A729-5649A4F1EA25}" srcOrd="1" destOrd="0" presId="urn:microsoft.com/office/officeart/2005/8/layout/process2"/>
    <dgm:cxn modelId="{CA63A7E5-8450-40A4-9DCE-07784CAFC8BD}" type="presOf" srcId="{318D2D1E-9BC1-400C-B080-17B8BC8258C5}" destId="{85E935F0-0AAB-4C04-B3C9-EFF69781F221}" srcOrd="0" destOrd="0" presId="urn:microsoft.com/office/officeart/2005/8/layout/process2"/>
    <dgm:cxn modelId="{C4C55882-D9DD-46BE-99E4-705522F3C643}" srcId="{6F681DB0-76C3-4996-A0B2-589D1C2FB32C}" destId="{63C8EE5A-8B04-4EA9-8156-60069311C8DB}" srcOrd="2" destOrd="0" parTransId="{D28EEEBA-D7CE-4C7E-824C-2A01D585614A}" sibTransId="{318D2D1E-9BC1-400C-B080-17B8BC8258C5}"/>
    <dgm:cxn modelId="{E5984172-88D6-4F0F-A93C-23A617F05834}" srcId="{6F681DB0-76C3-4996-A0B2-589D1C2FB32C}" destId="{0ED687A1-6218-45A1-9C6D-AB41A7003B58}" srcOrd="1" destOrd="0" parTransId="{A16F849E-1D98-4703-AEE4-77DC9E2F2339}" sibTransId="{9B602AFE-88EC-4F0C-8880-F7076EFAB03A}"/>
    <dgm:cxn modelId="{DAC1EAF1-E62A-4446-8498-583A853C2B6B}" type="presOf" srcId="{63C8EE5A-8B04-4EA9-8156-60069311C8DB}" destId="{43A70F04-53AE-43A5-A67C-7B81852EEFCB}" srcOrd="0" destOrd="0" presId="urn:microsoft.com/office/officeart/2005/8/layout/process2"/>
    <dgm:cxn modelId="{8143601C-6DC8-40E3-9182-2CE11DD07A52}" type="presOf" srcId="{6F681DB0-76C3-4996-A0B2-589D1C2FB32C}" destId="{F02CBF68-951D-45EC-A19D-CDDECA5C8076}" srcOrd="0" destOrd="0" presId="urn:microsoft.com/office/officeart/2005/8/layout/process2"/>
    <dgm:cxn modelId="{6A7B9931-E587-4D36-81B1-FCB2DC393A2E}" type="presOf" srcId="{10A05AD6-D24C-4599-BBBE-AB90C50E644E}" destId="{6715B915-9B68-40D6-B4F1-3ABFB9685C85}" srcOrd="0" destOrd="0" presId="urn:microsoft.com/office/officeart/2005/8/layout/process2"/>
    <dgm:cxn modelId="{078B5162-14F0-467E-85D4-C3EFADD17EBD}" type="presOf" srcId="{42F660C7-C6CF-4EDC-B660-732A9FAE7769}" destId="{D0D9D9D5-69FE-4ADC-B873-CFF92E6A7C30}" srcOrd="0" destOrd="0" presId="urn:microsoft.com/office/officeart/2005/8/layout/process2"/>
    <dgm:cxn modelId="{A1303223-8C0D-465E-A21C-BAC44B1F326F}" type="presParOf" srcId="{F02CBF68-951D-45EC-A19D-CDDECA5C8076}" destId="{4ED5F705-E761-408F-8ED9-CB7A55B5C895}" srcOrd="0" destOrd="0" presId="urn:microsoft.com/office/officeart/2005/8/layout/process2"/>
    <dgm:cxn modelId="{99484B2D-A6E6-4754-9DDF-21F3FFAB2DB8}" type="presParOf" srcId="{F02CBF68-951D-45EC-A19D-CDDECA5C8076}" destId="{6715B915-9B68-40D6-B4F1-3ABFB9685C85}" srcOrd="1" destOrd="0" presId="urn:microsoft.com/office/officeart/2005/8/layout/process2"/>
    <dgm:cxn modelId="{1FC08373-58F6-408C-941C-CBE9E2238798}" type="presParOf" srcId="{6715B915-9B68-40D6-B4F1-3ABFB9685C85}" destId="{74D913D3-E3CD-4D87-9166-0B5D6DF2922F}" srcOrd="0" destOrd="0" presId="urn:microsoft.com/office/officeart/2005/8/layout/process2"/>
    <dgm:cxn modelId="{6BAF1917-E3EE-4463-A038-040D73C51830}" type="presParOf" srcId="{F02CBF68-951D-45EC-A19D-CDDECA5C8076}" destId="{05FE753C-B79F-43F3-ADDF-07B3994265DB}" srcOrd="2" destOrd="0" presId="urn:microsoft.com/office/officeart/2005/8/layout/process2"/>
    <dgm:cxn modelId="{20CE2667-196E-4290-B89E-405850A5F01E}" type="presParOf" srcId="{F02CBF68-951D-45EC-A19D-CDDECA5C8076}" destId="{BA6B3509-7D39-434A-9408-6BC810421E0F}" srcOrd="3" destOrd="0" presId="urn:microsoft.com/office/officeart/2005/8/layout/process2"/>
    <dgm:cxn modelId="{90B73DBB-25DF-4BF0-9FEC-7693618DBB68}" type="presParOf" srcId="{BA6B3509-7D39-434A-9408-6BC810421E0F}" destId="{6F53766C-BCA1-487F-ADBF-82AA596B8E09}" srcOrd="0" destOrd="0" presId="urn:microsoft.com/office/officeart/2005/8/layout/process2"/>
    <dgm:cxn modelId="{94F878C6-5D25-4B9B-8645-7E33EE633440}" type="presParOf" srcId="{F02CBF68-951D-45EC-A19D-CDDECA5C8076}" destId="{43A70F04-53AE-43A5-A67C-7B81852EEFCB}" srcOrd="4" destOrd="0" presId="urn:microsoft.com/office/officeart/2005/8/layout/process2"/>
    <dgm:cxn modelId="{4F904C0C-C78A-4C94-8D90-972F8E1F95CA}" type="presParOf" srcId="{F02CBF68-951D-45EC-A19D-CDDECA5C8076}" destId="{85E935F0-0AAB-4C04-B3C9-EFF69781F221}" srcOrd="5" destOrd="0" presId="urn:microsoft.com/office/officeart/2005/8/layout/process2"/>
    <dgm:cxn modelId="{EB1DD2B1-3664-45AD-B08A-DA04A480CF71}" type="presParOf" srcId="{85E935F0-0AAB-4C04-B3C9-EFF69781F221}" destId="{D781746E-0023-4F7A-A729-5649A4F1EA25}" srcOrd="0" destOrd="0" presId="urn:microsoft.com/office/officeart/2005/8/layout/process2"/>
    <dgm:cxn modelId="{CF605021-7183-4B4C-ACB6-D293E9CB8AD8}" type="presParOf" srcId="{F02CBF68-951D-45EC-A19D-CDDECA5C8076}" destId="{D0D9D9D5-69FE-4ADC-B873-CFF92E6A7C30}" srcOrd="6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F681DB0-76C3-4996-A0B2-589D1C2FB32C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0ED687A1-6218-45A1-9C6D-AB41A7003B58}">
      <dgm:prSet phldrT="[文字]"/>
      <dgm:spPr/>
      <dgm:t>
        <a:bodyPr/>
        <a:lstStyle/>
        <a:p>
          <a:r>
            <a:rPr lang="zh-TW" altLang="en-US" b="1" u="sng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rPr>
            <a:t>植物（生產者）</a:t>
          </a:r>
          <a:endParaRPr lang="zh-TW" altLang="en-US" b="1" u="sng" dirty="0">
            <a:solidFill>
              <a:schemeClr val="tx1"/>
            </a:solidFill>
            <a:latin typeface="微軟正黑體" pitchFamily="34" charset="-120"/>
            <a:ea typeface="微軟正黑體" pitchFamily="34" charset="-120"/>
          </a:endParaRPr>
        </a:p>
      </dgm:t>
    </dgm:pt>
    <dgm:pt modelId="{A16F849E-1D98-4703-AEE4-77DC9E2F2339}" type="parTrans" cxnId="{E5984172-88D6-4F0F-A93C-23A617F05834}">
      <dgm:prSet/>
      <dgm:spPr/>
      <dgm:t>
        <a:bodyPr/>
        <a:lstStyle/>
        <a:p>
          <a:endParaRPr lang="zh-TW" altLang="en-US"/>
        </a:p>
      </dgm:t>
    </dgm:pt>
    <dgm:pt modelId="{9B602AFE-88EC-4F0C-8880-F7076EFAB03A}" type="sibTrans" cxnId="{E5984172-88D6-4F0F-A93C-23A617F05834}">
      <dgm:prSet/>
      <dgm:spPr/>
      <dgm:t>
        <a:bodyPr/>
        <a:lstStyle/>
        <a:p>
          <a:endParaRPr lang="zh-TW" altLang="en-US"/>
        </a:p>
      </dgm:t>
    </dgm:pt>
    <dgm:pt modelId="{63C8EE5A-8B04-4EA9-8156-60069311C8DB}">
      <dgm:prSet phldrT="[文字]"/>
      <dgm:spPr/>
      <dgm:t>
        <a:bodyPr/>
        <a:lstStyle/>
        <a:p>
          <a:r>
            <a:rPr lang="zh-TW" altLang="en-US" b="1" u="sng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rPr>
            <a:t>草猛（初級消費者）</a:t>
          </a:r>
          <a:endParaRPr lang="zh-TW" altLang="en-US" b="1" u="sng" dirty="0">
            <a:solidFill>
              <a:schemeClr val="tx1"/>
            </a:solidFill>
            <a:latin typeface="微軟正黑體" pitchFamily="34" charset="-120"/>
            <a:ea typeface="微軟正黑體" pitchFamily="34" charset="-120"/>
          </a:endParaRPr>
        </a:p>
      </dgm:t>
    </dgm:pt>
    <dgm:pt modelId="{D28EEEBA-D7CE-4C7E-824C-2A01D585614A}" type="parTrans" cxnId="{C4C55882-D9DD-46BE-99E4-705522F3C643}">
      <dgm:prSet/>
      <dgm:spPr/>
      <dgm:t>
        <a:bodyPr/>
        <a:lstStyle/>
        <a:p>
          <a:endParaRPr lang="zh-TW" altLang="en-US"/>
        </a:p>
      </dgm:t>
    </dgm:pt>
    <dgm:pt modelId="{318D2D1E-9BC1-400C-B080-17B8BC8258C5}" type="sibTrans" cxnId="{C4C55882-D9DD-46BE-99E4-705522F3C643}">
      <dgm:prSet/>
      <dgm:spPr/>
      <dgm:t>
        <a:bodyPr/>
        <a:lstStyle/>
        <a:p>
          <a:endParaRPr lang="zh-TW" altLang="en-US"/>
        </a:p>
      </dgm:t>
    </dgm:pt>
    <dgm:pt modelId="{42F660C7-C6CF-4EDC-B660-732A9FAE7769}">
      <dgm:prSet phldrT="[文字]"/>
      <dgm:spPr/>
      <dgm:t>
        <a:bodyPr/>
        <a:lstStyle/>
        <a:p>
          <a:r>
            <a:rPr lang="zh-TW" altLang="en-US" b="1" u="sng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rPr>
            <a:t>老鼠（次級消費者）</a:t>
          </a:r>
          <a:endParaRPr lang="zh-TW" altLang="en-US" b="1" u="sng" dirty="0">
            <a:solidFill>
              <a:schemeClr val="tx1"/>
            </a:solidFill>
            <a:latin typeface="微軟正黑體" pitchFamily="34" charset="-120"/>
            <a:ea typeface="微軟正黑體" pitchFamily="34" charset="-120"/>
          </a:endParaRPr>
        </a:p>
      </dgm:t>
    </dgm:pt>
    <dgm:pt modelId="{FA19C672-ADD4-4E84-A78D-9616329BDBD7}" type="parTrans" cxnId="{2930FB9F-3BA2-4D61-ABF6-3805F7DFA5BF}">
      <dgm:prSet/>
      <dgm:spPr/>
      <dgm:t>
        <a:bodyPr/>
        <a:lstStyle/>
        <a:p>
          <a:endParaRPr lang="zh-TW" altLang="en-US"/>
        </a:p>
      </dgm:t>
    </dgm:pt>
    <dgm:pt modelId="{00E2AB40-7EC8-4422-A0F5-725DC5411478}" type="sibTrans" cxnId="{2930FB9F-3BA2-4D61-ABF6-3805F7DFA5BF}">
      <dgm:prSet/>
      <dgm:spPr/>
      <dgm:t>
        <a:bodyPr/>
        <a:lstStyle/>
        <a:p>
          <a:endParaRPr lang="zh-TW" altLang="en-US"/>
        </a:p>
      </dgm:t>
    </dgm:pt>
    <dgm:pt modelId="{CB50917D-01FB-446D-A1AA-9DE7902AFD96}">
      <dgm:prSet phldrT="[文字]"/>
      <dgm:spPr/>
      <dgm:t>
        <a:bodyPr/>
        <a:lstStyle/>
        <a:p>
          <a:r>
            <a:rPr lang="zh-TW" altLang="en-US" b="1" u="sng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rPr>
            <a:t>太陽 </a:t>
          </a:r>
          <a:r>
            <a:rPr lang="en-US" altLang="zh-TW" b="1" u="sng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rPr>
            <a:t>(</a:t>
          </a:r>
          <a:r>
            <a:rPr lang="zh-TW" altLang="en-US" b="1" u="sng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rPr>
            <a:t>能量提供予植物進行光合作用</a:t>
          </a:r>
          <a:r>
            <a:rPr lang="en-US" altLang="zh-TW" b="1" u="sng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rPr>
            <a:t>)</a:t>
          </a:r>
          <a:endParaRPr lang="zh-TW" altLang="en-US" b="1" u="sng" dirty="0">
            <a:solidFill>
              <a:schemeClr val="tx1"/>
            </a:solidFill>
            <a:latin typeface="微軟正黑體" pitchFamily="34" charset="-120"/>
            <a:ea typeface="微軟正黑體" pitchFamily="34" charset="-120"/>
          </a:endParaRPr>
        </a:p>
      </dgm:t>
    </dgm:pt>
    <dgm:pt modelId="{10A05AD6-D24C-4599-BBBE-AB90C50E644E}" type="sibTrans" cxnId="{7A337AB4-A782-48F7-8DE2-8202B0FA23F6}">
      <dgm:prSet/>
      <dgm:spPr/>
      <dgm:t>
        <a:bodyPr/>
        <a:lstStyle/>
        <a:p>
          <a:endParaRPr lang="zh-TW" altLang="en-US"/>
        </a:p>
      </dgm:t>
    </dgm:pt>
    <dgm:pt modelId="{02EC2775-CF47-4FA6-9014-7F39CE7559E2}" type="parTrans" cxnId="{7A337AB4-A782-48F7-8DE2-8202B0FA23F6}">
      <dgm:prSet/>
      <dgm:spPr/>
      <dgm:t>
        <a:bodyPr/>
        <a:lstStyle/>
        <a:p>
          <a:endParaRPr lang="zh-TW" altLang="en-US"/>
        </a:p>
      </dgm:t>
    </dgm:pt>
    <dgm:pt modelId="{6FD43991-A745-4B7D-9BC1-AC3C48861813}">
      <dgm:prSet/>
      <dgm:spPr/>
      <dgm:t>
        <a:bodyPr/>
        <a:lstStyle/>
        <a:p>
          <a:r>
            <a:rPr lang="zh-TW" altLang="en-US" dirty="0" smtClean="0">
              <a:solidFill>
                <a:schemeClr val="tx1"/>
              </a:solidFill>
            </a:rPr>
            <a:t>鷹</a:t>
          </a:r>
          <a:r>
            <a:rPr lang="en-US" altLang="zh-TW" dirty="0" smtClean="0">
              <a:solidFill>
                <a:schemeClr val="tx1"/>
              </a:solidFill>
            </a:rPr>
            <a:t>(</a:t>
          </a:r>
          <a:r>
            <a:rPr lang="zh-TW" altLang="en-US" dirty="0" smtClean="0">
              <a:solidFill>
                <a:schemeClr val="tx1"/>
              </a:solidFill>
            </a:rPr>
            <a:t>三級消費者</a:t>
          </a:r>
          <a:r>
            <a:rPr lang="en-US" altLang="zh-TW" dirty="0" smtClean="0">
              <a:solidFill>
                <a:schemeClr val="tx1"/>
              </a:solidFill>
            </a:rPr>
            <a:t>)</a:t>
          </a:r>
          <a:endParaRPr lang="zh-TW" altLang="en-US" dirty="0">
            <a:solidFill>
              <a:schemeClr val="tx1"/>
            </a:solidFill>
          </a:endParaRPr>
        </a:p>
      </dgm:t>
    </dgm:pt>
    <dgm:pt modelId="{723BEF89-8696-42B6-9F15-0B95B20E2AB4}" type="parTrans" cxnId="{FB111995-6DC8-4DD8-AE4D-91CDECF84F81}">
      <dgm:prSet/>
      <dgm:spPr/>
      <dgm:t>
        <a:bodyPr/>
        <a:lstStyle/>
        <a:p>
          <a:endParaRPr lang="zh-TW" altLang="en-US"/>
        </a:p>
      </dgm:t>
    </dgm:pt>
    <dgm:pt modelId="{134B9674-33AD-4B86-8EEA-C77606E86554}" type="sibTrans" cxnId="{FB111995-6DC8-4DD8-AE4D-91CDECF84F81}">
      <dgm:prSet/>
      <dgm:spPr/>
      <dgm:t>
        <a:bodyPr/>
        <a:lstStyle/>
        <a:p>
          <a:endParaRPr lang="zh-TW" altLang="en-US"/>
        </a:p>
      </dgm:t>
    </dgm:pt>
    <dgm:pt modelId="{F02CBF68-951D-45EC-A19D-CDDECA5C8076}" type="pres">
      <dgm:prSet presAssocID="{6F681DB0-76C3-4996-A0B2-589D1C2FB32C}" presName="linearFlow" presStyleCnt="0">
        <dgm:presLayoutVars>
          <dgm:resizeHandles val="exact"/>
        </dgm:presLayoutVars>
      </dgm:prSet>
      <dgm:spPr/>
    </dgm:pt>
    <dgm:pt modelId="{4ED5F705-E761-408F-8ED9-CB7A55B5C895}" type="pres">
      <dgm:prSet presAssocID="{CB50917D-01FB-446D-A1AA-9DE7902AFD96}" presName="node" presStyleLbl="node1" presStyleIdx="0" presStyleCnt="5" custScaleX="247793" custLinFactY="-72530" custLinFactNeighborX="-1094" custLinFactNeighborY="-10000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715B915-9B68-40D6-B4F1-3ABFB9685C85}" type="pres">
      <dgm:prSet presAssocID="{10A05AD6-D24C-4599-BBBE-AB90C50E644E}" presName="sibTrans" presStyleLbl="sibTrans2D1" presStyleIdx="0" presStyleCnt="4"/>
      <dgm:spPr/>
      <dgm:t>
        <a:bodyPr/>
        <a:lstStyle/>
        <a:p>
          <a:endParaRPr lang="zh-TW" altLang="en-US"/>
        </a:p>
      </dgm:t>
    </dgm:pt>
    <dgm:pt modelId="{74D913D3-E3CD-4D87-9166-0B5D6DF2922F}" type="pres">
      <dgm:prSet presAssocID="{10A05AD6-D24C-4599-BBBE-AB90C50E644E}" presName="connectorText" presStyleLbl="sibTrans2D1" presStyleIdx="0" presStyleCnt="4"/>
      <dgm:spPr/>
      <dgm:t>
        <a:bodyPr/>
        <a:lstStyle/>
        <a:p>
          <a:endParaRPr lang="zh-TW" altLang="en-US"/>
        </a:p>
      </dgm:t>
    </dgm:pt>
    <dgm:pt modelId="{05FE753C-B79F-43F3-ADDF-07B3994265DB}" type="pres">
      <dgm:prSet presAssocID="{0ED687A1-6218-45A1-9C6D-AB41A7003B58}" presName="node" presStyleLbl="node1" presStyleIdx="1" presStyleCnt="5" custScaleX="187296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A6B3509-7D39-434A-9408-6BC810421E0F}" type="pres">
      <dgm:prSet presAssocID="{9B602AFE-88EC-4F0C-8880-F7076EFAB03A}" presName="sibTrans" presStyleLbl="sibTrans2D1" presStyleIdx="1" presStyleCnt="4"/>
      <dgm:spPr/>
      <dgm:t>
        <a:bodyPr/>
        <a:lstStyle/>
        <a:p>
          <a:endParaRPr lang="zh-TW" altLang="en-US"/>
        </a:p>
      </dgm:t>
    </dgm:pt>
    <dgm:pt modelId="{6F53766C-BCA1-487F-ADBF-82AA596B8E09}" type="pres">
      <dgm:prSet presAssocID="{9B602AFE-88EC-4F0C-8880-F7076EFAB03A}" presName="connectorText" presStyleLbl="sibTrans2D1" presStyleIdx="1" presStyleCnt="4"/>
      <dgm:spPr/>
      <dgm:t>
        <a:bodyPr/>
        <a:lstStyle/>
        <a:p>
          <a:endParaRPr lang="zh-TW" altLang="en-US"/>
        </a:p>
      </dgm:t>
    </dgm:pt>
    <dgm:pt modelId="{43A70F04-53AE-43A5-A67C-7B81852EEFCB}" type="pres">
      <dgm:prSet presAssocID="{63C8EE5A-8B04-4EA9-8156-60069311C8DB}" presName="node" presStyleLbl="node1" presStyleIdx="2" presStyleCnt="5" custScaleX="14003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5E935F0-0AAB-4C04-B3C9-EFF69781F221}" type="pres">
      <dgm:prSet presAssocID="{318D2D1E-9BC1-400C-B080-17B8BC8258C5}" presName="sibTrans" presStyleLbl="sibTrans2D1" presStyleIdx="2" presStyleCnt="4"/>
      <dgm:spPr/>
      <dgm:t>
        <a:bodyPr/>
        <a:lstStyle/>
        <a:p>
          <a:endParaRPr lang="zh-TW" altLang="en-US"/>
        </a:p>
      </dgm:t>
    </dgm:pt>
    <dgm:pt modelId="{D781746E-0023-4F7A-A729-5649A4F1EA25}" type="pres">
      <dgm:prSet presAssocID="{318D2D1E-9BC1-400C-B080-17B8BC8258C5}" presName="connectorText" presStyleLbl="sibTrans2D1" presStyleIdx="2" presStyleCnt="4"/>
      <dgm:spPr/>
      <dgm:t>
        <a:bodyPr/>
        <a:lstStyle/>
        <a:p>
          <a:endParaRPr lang="zh-TW" altLang="en-US"/>
        </a:p>
      </dgm:t>
    </dgm:pt>
    <dgm:pt modelId="{D0D9D9D5-69FE-4ADC-B873-CFF92E6A7C30}" type="pres">
      <dgm:prSet presAssocID="{42F660C7-C6CF-4EDC-B660-732A9FAE7769}" presName="node" presStyleLbl="node1" presStyleIdx="3" presStyleCnt="5" custScaleX="9452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A988E76-DCCD-4F22-8064-56C8A3EE1D82}" type="pres">
      <dgm:prSet presAssocID="{00E2AB40-7EC8-4422-A0F5-725DC5411478}" presName="sibTrans" presStyleLbl="sibTrans2D1" presStyleIdx="3" presStyleCnt="4"/>
      <dgm:spPr/>
      <dgm:t>
        <a:bodyPr/>
        <a:lstStyle/>
        <a:p>
          <a:endParaRPr lang="zh-TW" altLang="en-US"/>
        </a:p>
      </dgm:t>
    </dgm:pt>
    <dgm:pt modelId="{DD8B5603-44FD-43B5-BE9B-991C78173451}" type="pres">
      <dgm:prSet presAssocID="{00E2AB40-7EC8-4422-A0F5-725DC5411478}" presName="connectorText" presStyleLbl="sibTrans2D1" presStyleIdx="3" presStyleCnt="4"/>
      <dgm:spPr/>
      <dgm:t>
        <a:bodyPr/>
        <a:lstStyle/>
        <a:p>
          <a:endParaRPr lang="zh-TW" altLang="en-US"/>
        </a:p>
      </dgm:t>
    </dgm:pt>
    <dgm:pt modelId="{B19223F5-1B84-4D4A-8AF6-2A32ECC55D1C}" type="pres">
      <dgm:prSet presAssocID="{6FD43991-A745-4B7D-9BC1-AC3C48861813}" presName="node" presStyleLbl="node1" presStyleIdx="4" presStyleCnt="5" custScaleX="82270" custLinFactNeighborX="2626" custLinFactNeighborY="-1400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FA35D7C4-54FD-488B-9630-90F6D990B197}" type="presOf" srcId="{10A05AD6-D24C-4599-BBBE-AB90C50E644E}" destId="{6715B915-9B68-40D6-B4F1-3ABFB9685C85}" srcOrd="0" destOrd="0" presId="urn:microsoft.com/office/officeart/2005/8/layout/process2"/>
    <dgm:cxn modelId="{42255BF2-E5FA-4A78-851F-7253854D911C}" type="presOf" srcId="{42F660C7-C6CF-4EDC-B660-732A9FAE7769}" destId="{D0D9D9D5-69FE-4ADC-B873-CFF92E6A7C30}" srcOrd="0" destOrd="0" presId="urn:microsoft.com/office/officeart/2005/8/layout/process2"/>
    <dgm:cxn modelId="{64C9EAC4-5E76-4830-88A8-D5B6A80C5455}" type="presOf" srcId="{00E2AB40-7EC8-4422-A0F5-725DC5411478}" destId="{4A988E76-DCCD-4F22-8064-56C8A3EE1D82}" srcOrd="0" destOrd="0" presId="urn:microsoft.com/office/officeart/2005/8/layout/process2"/>
    <dgm:cxn modelId="{FB111995-6DC8-4DD8-AE4D-91CDECF84F81}" srcId="{6F681DB0-76C3-4996-A0B2-589D1C2FB32C}" destId="{6FD43991-A745-4B7D-9BC1-AC3C48861813}" srcOrd="4" destOrd="0" parTransId="{723BEF89-8696-42B6-9F15-0B95B20E2AB4}" sibTransId="{134B9674-33AD-4B86-8EEA-C77606E86554}"/>
    <dgm:cxn modelId="{7A337AB4-A782-48F7-8DE2-8202B0FA23F6}" srcId="{6F681DB0-76C3-4996-A0B2-589D1C2FB32C}" destId="{CB50917D-01FB-446D-A1AA-9DE7902AFD96}" srcOrd="0" destOrd="0" parTransId="{02EC2775-CF47-4FA6-9014-7F39CE7559E2}" sibTransId="{10A05AD6-D24C-4599-BBBE-AB90C50E644E}"/>
    <dgm:cxn modelId="{6A372F08-1475-4A12-8D37-8FD11EA2F4D0}" type="presOf" srcId="{9B602AFE-88EC-4F0C-8880-F7076EFAB03A}" destId="{BA6B3509-7D39-434A-9408-6BC810421E0F}" srcOrd="0" destOrd="0" presId="urn:microsoft.com/office/officeart/2005/8/layout/process2"/>
    <dgm:cxn modelId="{2930FB9F-3BA2-4D61-ABF6-3805F7DFA5BF}" srcId="{6F681DB0-76C3-4996-A0B2-589D1C2FB32C}" destId="{42F660C7-C6CF-4EDC-B660-732A9FAE7769}" srcOrd="3" destOrd="0" parTransId="{FA19C672-ADD4-4E84-A78D-9616329BDBD7}" sibTransId="{00E2AB40-7EC8-4422-A0F5-725DC5411478}"/>
    <dgm:cxn modelId="{243348AF-5D41-4F48-849F-E728BC1EF8F9}" type="presOf" srcId="{9B602AFE-88EC-4F0C-8880-F7076EFAB03A}" destId="{6F53766C-BCA1-487F-ADBF-82AA596B8E09}" srcOrd="1" destOrd="0" presId="urn:microsoft.com/office/officeart/2005/8/layout/process2"/>
    <dgm:cxn modelId="{E8A818D2-EB54-44CC-A2FF-7BB0B964A56C}" type="presOf" srcId="{10A05AD6-D24C-4599-BBBE-AB90C50E644E}" destId="{74D913D3-E3CD-4D87-9166-0B5D6DF2922F}" srcOrd="1" destOrd="0" presId="urn:microsoft.com/office/officeart/2005/8/layout/process2"/>
    <dgm:cxn modelId="{FA168DEB-E450-4FD6-AFE0-A6A1E5E8422E}" type="presOf" srcId="{318D2D1E-9BC1-400C-B080-17B8BC8258C5}" destId="{85E935F0-0AAB-4C04-B3C9-EFF69781F221}" srcOrd="0" destOrd="0" presId="urn:microsoft.com/office/officeart/2005/8/layout/process2"/>
    <dgm:cxn modelId="{F0846506-2BF2-444D-9EDC-1D300132FCEF}" type="presOf" srcId="{CB50917D-01FB-446D-A1AA-9DE7902AFD96}" destId="{4ED5F705-E761-408F-8ED9-CB7A55B5C895}" srcOrd="0" destOrd="0" presId="urn:microsoft.com/office/officeart/2005/8/layout/process2"/>
    <dgm:cxn modelId="{A0006843-A032-4A6B-AF61-04BE029356FD}" type="presOf" srcId="{63C8EE5A-8B04-4EA9-8156-60069311C8DB}" destId="{43A70F04-53AE-43A5-A67C-7B81852EEFCB}" srcOrd="0" destOrd="0" presId="urn:microsoft.com/office/officeart/2005/8/layout/process2"/>
    <dgm:cxn modelId="{623A0F03-827B-4857-B5E7-96B2BA5496DA}" type="presOf" srcId="{6F681DB0-76C3-4996-A0B2-589D1C2FB32C}" destId="{F02CBF68-951D-45EC-A19D-CDDECA5C8076}" srcOrd="0" destOrd="0" presId="urn:microsoft.com/office/officeart/2005/8/layout/process2"/>
    <dgm:cxn modelId="{7912F4F0-CE88-4868-850B-7D5F7D4038D6}" type="presOf" srcId="{00E2AB40-7EC8-4422-A0F5-725DC5411478}" destId="{DD8B5603-44FD-43B5-BE9B-991C78173451}" srcOrd="1" destOrd="0" presId="urn:microsoft.com/office/officeart/2005/8/layout/process2"/>
    <dgm:cxn modelId="{4FDBD238-4D80-487B-8A35-0C7C8C66FF11}" type="presOf" srcId="{0ED687A1-6218-45A1-9C6D-AB41A7003B58}" destId="{05FE753C-B79F-43F3-ADDF-07B3994265DB}" srcOrd="0" destOrd="0" presId="urn:microsoft.com/office/officeart/2005/8/layout/process2"/>
    <dgm:cxn modelId="{C4C55882-D9DD-46BE-99E4-705522F3C643}" srcId="{6F681DB0-76C3-4996-A0B2-589D1C2FB32C}" destId="{63C8EE5A-8B04-4EA9-8156-60069311C8DB}" srcOrd="2" destOrd="0" parTransId="{D28EEEBA-D7CE-4C7E-824C-2A01D585614A}" sibTransId="{318D2D1E-9BC1-400C-B080-17B8BC8258C5}"/>
    <dgm:cxn modelId="{CE456BF2-27F9-47C8-969B-5F458341C2ED}" type="presOf" srcId="{318D2D1E-9BC1-400C-B080-17B8BC8258C5}" destId="{D781746E-0023-4F7A-A729-5649A4F1EA25}" srcOrd="1" destOrd="0" presId="urn:microsoft.com/office/officeart/2005/8/layout/process2"/>
    <dgm:cxn modelId="{E5984172-88D6-4F0F-A93C-23A617F05834}" srcId="{6F681DB0-76C3-4996-A0B2-589D1C2FB32C}" destId="{0ED687A1-6218-45A1-9C6D-AB41A7003B58}" srcOrd="1" destOrd="0" parTransId="{A16F849E-1D98-4703-AEE4-77DC9E2F2339}" sibTransId="{9B602AFE-88EC-4F0C-8880-F7076EFAB03A}"/>
    <dgm:cxn modelId="{D3CBDD3A-2D19-4A2F-B8AE-DFA365C4DA5A}" type="presOf" srcId="{6FD43991-A745-4B7D-9BC1-AC3C48861813}" destId="{B19223F5-1B84-4D4A-8AF6-2A32ECC55D1C}" srcOrd="0" destOrd="0" presId="urn:microsoft.com/office/officeart/2005/8/layout/process2"/>
    <dgm:cxn modelId="{8545FA9D-EB6A-44E5-9C7D-500D6158FA32}" type="presParOf" srcId="{F02CBF68-951D-45EC-A19D-CDDECA5C8076}" destId="{4ED5F705-E761-408F-8ED9-CB7A55B5C895}" srcOrd="0" destOrd="0" presId="urn:microsoft.com/office/officeart/2005/8/layout/process2"/>
    <dgm:cxn modelId="{3F4013F9-4081-434D-ACD3-6290C3C50C59}" type="presParOf" srcId="{F02CBF68-951D-45EC-A19D-CDDECA5C8076}" destId="{6715B915-9B68-40D6-B4F1-3ABFB9685C85}" srcOrd="1" destOrd="0" presId="urn:microsoft.com/office/officeart/2005/8/layout/process2"/>
    <dgm:cxn modelId="{7A15EFEE-D95C-4F20-8CB3-3474A4E384C3}" type="presParOf" srcId="{6715B915-9B68-40D6-B4F1-3ABFB9685C85}" destId="{74D913D3-E3CD-4D87-9166-0B5D6DF2922F}" srcOrd="0" destOrd="0" presId="urn:microsoft.com/office/officeart/2005/8/layout/process2"/>
    <dgm:cxn modelId="{BECE9719-4AE1-41F7-B0AB-CE0E4ACDE589}" type="presParOf" srcId="{F02CBF68-951D-45EC-A19D-CDDECA5C8076}" destId="{05FE753C-B79F-43F3-ADDF-07B3994265DB}" srcOrd="2" destOrd="0" presId="urn:microsoft.com/office/officeart/2005/8/layout/process2"/>
    <dgm:cxn modelId="{084FC607-2307-4A96-AB79-8042D47367C2}" type="presParOf" srcId="{F02CBF68-951D-45EC-A19D-CDDECA5C8076}" destId="{BA6B3509-7D39-434A-9408-6BC810421E0F}" srcOrd="3" destOrd="0" presId="urn:microsoft.com/office/officeart/2005/8/layout/process2"/>
    <dgm:cxn modelId="{D3301F97-8E2F-487C-B8C4-B6D6B83F2C87}" type="presParOf" srcId="{BA6B3509-7D39-434A-9408-6BC810421E0F}" destId="{6F53766C-BCA1-487F-ADBF-82AA596B8E09}" srcOrd="0" destOrd="0" presId="urn:microsoft.com/office/officeart/2005/8/layout/process2"/>
    <dgm:cxn modelId="{3AC91BCE-6403-4127-ABD9-8EE46F820486}" type="presParOf" srcId="{F02CBF68-951D-45EC-A19D-CDDECA5C8076}" destId="{43A70F04-53AE-43A5-A67C-7B81852EEFCB}" srcOrd="4" destOrd="0" presId="urn:microsoft.com/office/officeart/2005/8/layout/process2"/>
    <dgm:cxn modelId="{FBAB9960-0475-4A55-ACFA-87B3CD5BE0D9}" type="presParOf" srcId="{F02CBF68-951D-45EC-A19D-CDDECA5C8076}" destId="{85E935F0-0AAB-4C04-B3C9-EFF69781F221}" srcOrd="5" destOrd="0" presId="urn:microsoft.com/office/officeart/2005/8/layout/process2"/>
    <dgm:cxn modelId="{42F76509-8768-4B80-A57A-C31779D95536}" type="presParOf" srcId="{85E935F0-0AAB-4C04-B3C9-EFF69781F221}" destId="{D781746E-0023-4F7A-A729-5649A4F1EA25}" srcOrd="0" destOrd="0" presId="urn:microsoft.com/office/officeart/2005/8/layout/process2"/>
    <dgm:cxn modelId="{FF4B4342-A81D-4C4B-A071-F02A9E39F7AA}" type="presParOf" srcId="{F02CBF68-951D-45EC-A19D-CDDECA5C8076}" destId="{D0D9D9D5-69FE-4ADC-B873-CFF92E6A7C30}" srcOrd="6" destOrd="0" presId="urn:microsoft.com/office/officeart/2005/8/layout/process2"/>
    <dgm:cxn modelId="{7511317D-C60A-4411-A207-DF10C5AB2588}" type="presParOf" srcId="{F02CBF68-951D-45EC-A19D-CDDECA5C8076}" destId="{4A988E76-DCCD-4F22-8064-56C8A3EE1D82}" srcOrd="7" destOrd="0" presId="urn:microsoft.com/office/officeart/2005/8/layout/process2"/>
    <dgm:cxn modelId="{AC2BAF69-4E45-4997-A041-3A03D2A11F82}" type="presParOf" srcId="{4A988E76-DCCD-4F22-8064-56C8A3EE1D82}" destId="{DD8B5603-44FD-43B5-BE9B-991C78173451}" srcOrd="0" destOrd="0" presId="urn:microsoft.com/office/officeart/2005/8/layout/process2"/>
    <dgm:cxn modelId="{595926C6-5D6E-459D-B87C-CFA62086EA9D}" type="presParOf" srcId="{F02CBF68-951D-45EC-A19D-CDDECA5C8076}" destId="{B19223F5-1B84-4D4A-8AF6-2A32ECC55D1C}" srcOrd="8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F681DB0-76C3-4996-A0B2-589D1C2FB32C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CB50917D-01FB-446D-A1AA-9DE7902AFD96}">
      <dgm:prSet phldrT="[文字]"/>
      <dgm:spPr/>
      <dgm:t>
        <a:bodyPr/>
        <a:lstStyle/>
        <a:p>
          <a:r>
            <a:rPr lang="zh-TW" altLang="en-US" b="1" u="sng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rPr>
            <a:t>口腔（攝食作用）</a:t>
          </a:r>
          <a:endParaRPr lang="zh-TW" altLang="en-US" b="1" u="sng" dirty="0">
            <a:solidFill>
              <a:schemeClr val="tx1"/>
            </a:solidFill>
            <a:latin typeface="微軟正黑體" pitchFamily="34" charset="-120"/>
            <a:ea typeface="微軟正黑體" pitchFamily="34" charset="-120"/>
          </a:endParaRPr>
        </a:p>
      </dgm:t>
    </dgm:pt>
    <dgm:pt modelId="{02EC2775-CF47-4FA6-9014-7F39CE7559E2}" type="parTrans" cxnId="{7A337AB4-A782-48F7-8DE2-8202B0FA23F6}">
      <dgm:prSet/>
      <dgm:spPr/>
      <dgm:t>
        <a:bodyPr/>
        <a:lstStyle/>
        <a:p>
          <a:endParaRPr lang="zh-TW" altLang="en-US"/>
        </a:p>
      </dgm:t>
    </dgm:pt>
    <dgm:pt modelId="{10A05AD6-D24C-4599-BBBE-AB90C50E644E}" type="sibTrans" cxnId="{7A337AB4-A782-48F7-8DE2-8202B0FA23F6}">
      <dgm:prSet/>
      <dgm:spPr/>
      <dgm:t>
        <a:bodyPr/>
        <a:lstStyle/>
        <a:p>
          <a:endParaRPr lang="zh-TW" altLang="en-US"/>
        </a:p>
      </dgm:t>
    </dgm:pt>
    <dgm:pt modelId="{0ED687A1-6218-45A1-9C6D-AB41A7003B58}">
      <dgm:prSet phldrT="[文字]"/>
      <dgm:spPr/>
      <dgm:t>
        <a:bodyPr/>
        <a:lstStyle/>
        <a:p>
          <a:r>
            <a:rPr lang="zh-TW" altLang="en-US" b="1" u="sng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rPr>
            <a:t>胃部（消化作用）</a:t>
          </a:r>
          <a:endParaRPr lang="zh-TW" altLang="en-US" b="1" u="sng" dirty="0">
            <a:solidFill>
              <a:schemeClr val="tx1"/>
            </a:solidFill>
            <a:latin typeface="微軟正黑體" pitchFamily="34" charset="-120"/>
            <a:ea typeface="微軟正黑體" pitchFamily="34" charset="-120"/>
          </a:endParaRPr>
        </a:p>
      </dgm:t>
    </dgm:pt>
    <dgm:pt modelId="{A16F849E-1D98-4703-AEE4-77DC9E2F2339}" type="parTrans" cxnId="{E5984172-88D6-4F0F-A93C-23A617F05834}">
      <dgm:prSet/>
      <dgm:spPr/>
      <dgm:t>
        <a:bodyPr/>
        <a:lstStyle/>
        <a:p>
          <a:endParaRPr lang="zh-TW" altLang="en-US"/>
        </a:p>
      </dgm:t>
    </dgm:pt>
    <dgm:pt modelId="{9B602AFE-88EC-4F0C-8880-F7076EFAB03A}" type="sibTrans" cxnId="{E5984172-88D6-4F0F-A93C-23A617F05834}">
      <dgm:prSet/>
      <dgm:spPr/>
      <dgm:t>
        <a:bodyPr/>
        <a:lstStyle/>
        <a:p>
          <a:endParaRPr lang="zh-TW" altLang="en-US"/>
        </a:p>
      </dgm:t>
    </dgm:pt>
    <dgm:pt modelId="{63C8EE5A-8B04-4EA9-8156-60069311C8DB}">
      <dgm:prSet phldrT="[文字]"/>
      <dgm:spPr/>
      <dgm:t>
        <a:bodyPr/>
        <a:lstStyle/>
        <a:p>
          <a:r>
            <a:rPr lang="zh-TW" altLang="en-US" b="1" u="sng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rPr>
            <a:t>腸臟（吸收作用）</a:t>
          </a:r>
          <a:endParaRPr lang="zh-TW" altLang="en-US" b="1" u="sng" dirty="0">
            <a:solidFill>
              <a:schemeClr val="tx1"/>
            </a:solidFill>
            <a:latin typeface="微軟正黑體" pitchFamily="34" charset="-120"/>
            <a:ea typeface="微軟正黑體" pitchFamily="34" charset="-120"/>
          </a:endParaRPr>
        </a:p>
      </dgm:t>
    </dgm:pt>
    <dgm:pt modelId="{D28EEEBA-D7CE-4C7E-824C-2A01D585614A}" type="parTrans" cxnId="{C4C55882-D9DD-46BE-99E4-705522F3C643}">
      <dgm:prSet/>
      <dgm:spPr/>
      <dgm:t>
        <a:bodyPr/>
        <a:lstStyle/>
        <a:p>
          <a:endParaRPr lang="zh-TW" altLang="en-US"/>
        </a:p>
      </dgm:t>
    </dgm:pt>
    <dgm:pt modelId="{318D2D1E-9BC1-400C-B080-17B8BC8258C5}" type="sibTrans" cxnId="{C4C55882-D9DD-46BE-99E4-705522F3C643}">
      <dgm:prSet/>
      <dgm:spPr/>
      <dgm:t>
        <a:bodyPr/>
        <a:lstStyle/>
        <a:p>
          <a:endParaRPr lang="zh-TW" altLang="en-US"/>
        </a:p>
      </dgm:t>
    </dgm:pt>
    <dgm:pt modelId="{42F660C7-C6CF-4EDC-B660-732A9FAE7769}">
      <dgm:prSet phldrT="[文字]"/>
      <dgm:spPr/>
      <dgm:t>
        <a:bodyPr/>
        <a:lstStyle/>
        <a:p>
          <a:r>
            <a:rPr lang="zh-TW" altLang="en-US" b="1" u="sng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rPr>
            <a:t>肛門（排遺作用）</a:t>
          </a:r>
          <a:endParaRPr lang="zh-TW" altLang="en-US" b="1" u="sng" dirty="0">
            <a:solidFill>
              <a:schemeClr val="tx1"/>
            </a:solidFill>
            <a:latin typeface="微軟正黑體" pitchFamily="34" charset="-120"/>
            <a:ea typeface="微軟正黑體" pitchFamily="34" charset="-120"/>
          </a:endParaRPr>
        </a:p>
      </dgm:t>
    </dgm:pt>
    <dgm:pt modelId="{FA19C672-ADD4-4E84-A78D-9616329BDBD7}" type="parTrans" cxnId="{2930FB9F-3BA2-4D61-ABF6-3805F7DFA5BF}">
      <dgm:prSet/>
      <dgm:spPr/>
      <dgm:t>
        <a:bodyPr/>
        <a:lstStyle/>
        <a:p>
          <a:endParaRPr lang="zh-TW" altLang="en-US"/>
        </a:p>
      </dgm:t>
    </dgm:pt>
    <dgm:pt modelId="{00E2AB40-7EC8-4422-A0F5-725DC5411478}" type="sibTrans" cxnId="{2930FB9F-3BA2-4D61-ABF6-3805F7DFA5BF}">
      <dgm:prSet/>
      <dgm:spPr/>
      <dgm:t>
        <a:bodyPr/>
        <a:lstStyle/>
        <a:p>
          <a:endParaRPr lang="zh-TW" altLang="en-US"/>
        </a:p>
      </dgm:t>
    </dgm:pt>
    <dgm:pt modelId="{F02CBF68-951D-45EC-A19D-CDDECA5C8076}" type="pres">
      <dgm:prSet presAssocID="{6F681DB0-76C3-4996-A0B2-589D1C2FB32C}" presName="linearFlow" presStyleCnt="0">
        <dgm:presLayoutVars>
          <dgm:resizeHandles val="exact"/>
        </dgm:presLayoutVars>
      </dgm:prSet>
      <dgm:spPr/>
    </dgm:pt>
    <dgm:pt modelId="{4ED5F705-E761-408F-8ED9-CB7A55B5C895}" type="pres">
      <dgm:prSet presAssocID="{CB50917D-01FB-446D-A1AA-9DE7902AFD96}" presName="node" presStyleLbl="node1" presStyleIdx="0" presStyleCnt="4" custScaleX="24779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715B915-9B68-40D6-B4F1-3ABFB9685C85}" type="pres">
      <dgm:prSet presAssocID="{10A05AD6-D24C-4599-BBBE-AB90C50E644E}" presName="sibTrans" presStyleLbl="sibTrans2D1" presStyleIdx="0" presStyleCnt="3"/>
      <dgm:spPr/>
      <dgm:t>
        <a:bodyPr/>
        <a:lstStyle/>
        <a:p>
          <a:endParaRPr lang="zh-TW" altLang="en-US"/>
        </a:p>
      </dgm:t>
    </dgm:pt>
    <dgm:pt modelId="{74D913D3-E3CD-4D87-9166-0B5D6DF2922F}" type="pres">
      <dgm:prSet presAssocID="{10A05AD6-D24C-4599-BBBE-AB90C50E644E}" presName="connectorText" presStyleLbl="sibTrans2D1" presStyleIdx="0" presStyleCnt="3"/>
      <dgm:spPr/>
      <dgm:t>
        <a:bodyPr/>
        <a:lstStyle/>
        <a:p>
          <a:endParaRPr lang="zh-TW" altLang="en-US"/>
        </a:p>
      </dgm:t>
    </dgm:pt>
    <dgm:pt modelId="{05FE753C-B79F-43F3-ADDF-07B3994265DB}" type="pres">
      <dgm:prSet presAssocID="{0ED687A1-6218-45A1-9C6D-AB41A7003B58}" presName="node" presStyleLbl="node1" presStyleIdx="1" presStyleCnt="4" custScaleX="24779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A6B3509-7D39-434A-9408-6BC810421E0F}" type="pres">
      <dgm:prSet presAssocID="{9B602AFE-88EC-4F0C-8880-F7076EFAB03A}" presName="sibTrans" presStyleLbl="sibTrans2D1" presStyleIdx="1" presStyleCnt="3"/>
      <dgm:spPr/>
      <dgm:t>
        <a:bodyPr/>
        <a:lstStyle/>
        <a:p>
          <a:endParaRPr lang="zh-TW" altLang="en-US"/>
        </a:p>
      </dgm:t>
    </dgm:pt>
    <dgm:pt modelId="{6F53766C-BCA1-487F-ADBF-82AA596B8E09}" type="pres">
      <dgm:prSet presAssocID="{9B602AFE-88EC-4F0C-8880-F7076EFAB03A}" presName="connectorText" presStyleLbl="sibTrans2D1" presStyleIdx="1" presStyleCnt="3"/>
      <dgm:spPr/>
      <dgm:t>
        <a:bodyPr/>
        <a:lstStyle/>
        <a:p>
          <a:endParaRPr lang="zh-TW" altLang="en-US"/>
        </a:p>
      </dgm:t>
    </dgm:pt>
    <dgm:pt modelId="{43A70F04-53AE-43A5-A67C-7B81852EEFCB}" type="pres">
      <dgm:prSet presAssocID="{63C8EE5A-8B04-4EA9-8156-60069311C8DB}" presName="node" presStyleLbl="node1" presStyleIdx="2" presStyleCnt="4" custScaleX="24014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5E935F0-0AAB-4C04-B3C9-EFF69781F221}" type="pres">
      <dgm:prSet presAssocID="{318D2D1E-9BC1-400C-B080-17B8BC8258C5}" presName="sibTrans" presStyleLbl="sibTrans2D1" presStyleIdx="2" presStyleCnt="3"/>
      <dgm:spPr/>
      <dgm:t>
        <a:bodyPr/>
        <a:lstStyle/>
        <a:p>
          <a:endParaRPr lang="zh-TW" altLang="en-US"/>
        </a:p>
      </dgm:t>
    </dgm:pt>
    <dgm:pt modelId="{D781746E-0023-4F7A-A729-5649A4F1EA25}" type="pres">
      <dgm:prSet presAssocID="{318D2D1E-9BC1-400C-B080-17B8BC8258C5}" presName="connectorText" presStyleLbl="sibTrans2D1" presStyleIdx="2" presStyleCnt="3"/>
      <dgm:spPr/>
      <dgm:t>
        <a:bodyPr/>
        <a:lstStyle/>
        <a:p>
          <a:endParaRPr lang="zh-TW" altLang="en-US"/>
        </a:p>
      </dgm:t>
    </dgm:pt>
    <dgm:pt modelId="{D0D9D9D5-69FE-4ADC-B873-CFF92E6A7C30}" type="pres">
      <dgm:prSet presAssocID="{42F660C7-C6CF-4EDC-B660-732A9FAE7769}" presName="node" presStyleLbl="node1" presStyleIdx="3" presStyleCnt="4" custScaleX="24779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7A337AB4-A782-48F7-8DE2-8202B0FA23F6}" srcId="{6F681DB0-76C3-4996-A0B2-589D1C2FB32C}" destId="{CB50917D-01FB-446D-A1AA-9DE7902AFD96}" srcOrd="0" destOrd="0" parTransId="{02EC2775-CF47-4FA6-9014-7F39CE7559E2}" sibTransId="{10A05AD6-D24C-4599-BBBE-AB90C50E644E}"/>
    <dgm:cxn modelId="{2930FB9F-3BA2-4D61-ABF6-3805F7DFA5BF}" srcId="{6F681DB0-76C3-4996-A0B2-589D1C2FB32C}" destId="{42F660C7-C6CF-4EDC-B660-732A9FAE7769}" srcOrd="3" destOrd="0" parTransId="{FA19C672-ADD4-4E84-A78D-9616329BDBD7}" sibTransId="{00E2AB40-7EC8-4422-A0F5-725DC5411478}"/>
    <dgm:cxn modelId="{972C9805-B201-4C1A-94ED-45E05C82EB8A}" type="presOf" srcId="{318D2D1E-9BC1-400C-B080-17B8BC8258C5}" destId="{85E935F0-0AAB-4C04-B3C9-EFF69781F221}" srcOrd="0" destOrd="0" presId="urn:microsoft.com/office/officeart/2005/8/layout/process2"/>
    <dgm:cxn modelId="{AD4CB53B-6DAB-4B50-8993-2F56ACF3422A}" type="presOf" srcId="{CB50917D-01FB-446D-A1AA-9DE7902AFD96}" destId="{4ED5F705-E761-408F-8ED9-CB7A55B5C895}" srcOrd="0" destOrd="0" presId="urn:microsoft.com/office/officeart/2005/8/layout/process2"/>
    <dgm:cxn modelId="{3A7727AC-D65A-4AA0-A910-8663CAB6EF6D}" type="presOf" srcId="{0ED687A1-6218-45A1-9C6D-AB41A7003B58}" destId="{05FE753C-B79F-43F3-ADDF-07B3994265DB}" srcOrd="0" destOrd="0" presId="urn:microsoft.com/office/officeart/2005/8/layout/process2"/>
    <dgm:cxn modelId="{C4C55882-D9DD-46BE-99E4-705522F3C643}" srcId="{6F681DB0-76C3-4996-A0B2-589D1C2FB32C}" destId="{63C8EE5A-8B04-4EA9-8156-60069311C8DB}" srcOrd="2" destOrd="0" parTransId="{D28EEEBA-D7CE-4C7E-824C-2A01D585614A}" sibTransId="{318D2D1E-9BC1-400C-B080-17B8BC8258C5}"/>
    <dgm:cxn modelId="{5792B46D-CE92-4D65-A252-ED30F464D5BE}" type="presOf" srcId="{6F681DB0-76C3-4996-A0B2-589D1C2FB32C}" destId="{F02CBF68-951D-45EC-A19D-CDDECA5C8076}" srcOrd="0" destOrd="0" presId="urn:microsoft.com/office/officeart/2005/8/layout/process2"/>
    <dgm:cxn modelId="{B8E76336-5F18-4110-A8B7-BFFA6F787353}" type="presOf" srcId="{318D2D1E-9BC1-400C-B080-17B8BC8258C5}" destId="{D781746E-0023-4F7A-A729-5649A4F1EA25}" srcOrd="1" destOrd="0" presId="urn:microsoft.com/office/officeart/2005/8/layout/process2"/>
    <dgm:cxn modelId="{DE6407B8-49F0-4FDD-AEE5-9C2CA8F8C1C7}" type="presOf" srcId="{9B602AFE-88EC-4F0C-8880-F7076EFAB03A}" destId="{BA6B3509-7D39-434A-9408-6BC810421E0F}" srcOrd="0" destOrd="0" presId="urn:microsoft.com/office/officeart/2005/8/layout/process2"/>
    <dgm:cxn modelId="{F1D18990-F265-454F-B22B-5F8C63353E22}" type="presOf" srcId="{9B602AFE-88EC-4F0C-8880-F7076EFAB03A}" destId="{6F53766C-BCA1-487F-ADBF-82AA596B8E09}" srcOrd="1" destOrd="0" presId="urn:microsoft.com/office/officeart/2005/8/layout/process2"/>
    <dgm:cxn modelId="{E5984172-88D6-4F0F-A93C-23A617F05834}" srcId="{6F681DB0-76C3-4996-A0B2-589D1C2FB32C}" destId="{0ED687A1-6218-45A1-9C6D-AB41A7003B58}" srcOrd="1" destOrd="0" parTransId="{A16F849E-1D98-4703-AEE4-77DC9E2F2339}" sibTransId="{9B602AFE-88EC-4F0C-8880-F7076EFAB03A}"/>
    <dgm:cxn modelId="{55BDAF4F-7A95-4AE5-8B69-1F75C4D919DA}" type="presOf" srcId="{10A05AD6-D24C-4599-BBBE-AB90C50E644E}" destId="{6715B915-9B68-40D6-B4F1-3ABFB9685C85}" srcOrd="0" destOrd="0" presId="urn:microsoft.com/office/officeart/2005/8/layout/process2"/>
    <dgm:cxn modelId="{BBB6E92E-DCEE-4065-BF06-728FA085628E}" type="presOf" srcId="{42F660C7-C6CF-4EDC-B660-732A9FAE7769}" destId="{D0D9D9D5-69FE-4ADC-B873-CFF92E6A7C30}" srcOrd="0" destOrd="0" presId="urn:microsoft.com/office/officeart/2005/8/layout/process2"/>
    <dgm:cxn modelId="{6737BD67-3125-411E-A2C1-AAA25A06E2CA}" type="presOf" srcId="{63C8EE5A-8B04-4EA9-8156-60069311C8DB}" destId="{43A70F04-53AE-43A5-A67C-7B81852EEFCB}" srcOrd="0" destOrd="0" presId="urn:microsoft.com/office/officeart/2005/8/layout/process2"/>
    <dgm:cxn modelId="{81C47AEF-BE97-476D-A7C1-071F860534C1}" type="presOf" srcId="{10A05AD6-D24C-4599-BBBE-AB90C50E644E}" destId="{74D913D3-E3CD-4D87-9166-0B5D6DF2922F}" srcOrd="1" destOrd="0" presId="urn:microsoft.com/office/officeart/2005/8/layout/process2"/>
    <dgm:cxn modelId="{F917A05C-F7B3-4CEF-9975-87645249BC86}" type="presParOf" srcId="{F02CBF68-951D-45EC-A19D-CDDECA5C8076}" destId="{4ED5F705-E761-408F-8ED9-CB7A55B5C895}" srcOrd="0" destOrd="0" presId="urn:microsoft.com/office/officeart/2005/8/layout/process2"/>
    <dgm:cxn modelId="{D4F67969-DDEA-4E80-A3A3-25E174B27E84}" type="presParOf" srcId="{F02CBF68-951D-45EC-A19D-CDDECA5C8076}" destId="{6715B915-9B68-40D6-B4F1-3ABFB9685C85}" srcOrd="1" destOrd="0" presId="urn:microsoft.com/office/officeart/2005/8/layout/process2"/>
    <dgm:cxn modelId="{A5A5DF33-7E03-476E-84D4-DBD425A8AFCD}" type="presParOf" srcId="{6715B915-9B68-40D6-B4F1-3ABFB9685C85}" destId="{74D913D3-E3CD-4D87-9166-0B5D6DF2922F}" srcOrd="0" destOrd="0" presId="urn:microsoft.com/office/officeart/2005/8/layout/process2"/>
    <dgm:cxn modelId="{D50F26DF-90C7-4828-82F8-F5636977FAB2}" type="presParOf" srcId="{F02CBF68-951D-45EC-A19D-CDDECA5C8076}" destId="{05FE753C-B79F-43F3-ADDF-07B3994265DB}" srcOrd="2" destOrd="0" presId="urn:microsoft.com/office/officeart/2005/8/layout/process2"/>
    <dgm:cxn modelId="{05955221-E822-4747-BB6F-AAC02863F4C0}" type="presParOf" srcId="{F02CBF68-951D-45EC-A19D-CDDECA5C8076}" destId="{BA6B3509-7D39-434A-9408-6BC810421E0F}" srcOrd="3" destOrd="0" presId="urn:microsoft.com/office/officeart/2005/8/layout/process2"/>
    <dgm:cxn modelId="{B3C78010-C520-4784-B839-2C4F08F21387}" type="presParOf" srcId="{BA6B3509-7D39-434A-9408-6BC810421E0F}" destId="{6F53766C-BCA1-487F-ADBF-82AA596B8E09}" srcOrd="0" destOrd="0" presId="urn:microsoft.com/office/officeart/2005/8/layout/process2"/>
    <dgm:cxn modelId="{B33687F2-0CC6-4FDE-A0D3-285E49C17A8A}" type="presParOf" srcId="{F02CBF68-951D-45EC-A19D-CDDECA5C8076}" destId="{43A70F04-53AE-43A5-A67C-7B81852EEFCB}" srcOrd="4" destOrd="0" presId="urn:microsoft.com/office/officeart/2005/8/layout/process2"/>
    <dgm:cxn modelId="{001551F8-E321-4E8D-ABB0-2EAF57508999}" type="presParOf" srcId="{F02CBF68-951D-45EC-A19D-CDDECA5C8076}" destId="{85E935F0-0AAB-4C04-B3C9-EFF69781F221}" srcOrd="5" destOrd="0" presId="urn:microsoft.com/office/officeart/2005/8/layout/process2"/>
    <dgm:cxn modelId="{05051933-2769-4F20-B1BF-3C2DB621BD62}" type="presParOf" srcId="{85E935F0-0AAB-4C04-B3C9-EFF69781F221}" destId="{D781746E-0023-4F7A-A729-5649A4F1EA25}" srcOrd="0" destOrd="0" presId="urn:microsoft.com/office/officeart/2005/8/layout/process2"/>
    <dgm:cxn modelId="{BADB8949-D223-4CA5-AC88-F03B02A70F61}" type="presParOf" srcId="{F02CBF68-951D-45EC-A19D-CDDECA5C8076}" destId="{D0D9D9D5-69FE-4ADC-B873-CFF92E6A7C30}" srcOrd="6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C6B667B-5533-41C6-9E2A-14ECCE29B5FF}" type="doc">
      <dgm:prSet loTypeId="urn:microsoft.com/office/officeart/2005/8/layout/cycle3" loCatId="cycle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zh-TW" altLang="en-US"/>
        </a:p>
      </dgm:t>
    </dgm:pt>
    <dgm:pt modelId="{3080FAC8-F131-4E44-BB95-94A08BA4001D}">
      <dgm:prSet phldrT="[文字]" custT="1"/>
      <dgm:spPr>
        <a:solidFill>
          <a:srgbClr val="92D050"/>
        </a:solidFill>
      </dgm:spPr>
      <dgm:t>
        <a:bodyPr/>
        <a:lstStyle/>
        <a:p>
          <a:r>
            <a:rPr lang="zh-TW" altLang="en-US" sz="3200" b="1" dirty="0" smtClean="0">
              <a:solidFill>
                <a:srgbClr val="003366"/>
              </a:solidFill>
              <a:latin typeface="微軟正黑體" pitchFamily="34" charset="-120"/>
              <a:ea typeface="微軟正黑體" pitchFamily="34" charset="-120"/>
            </a:rPr>
            <a:t>動作</a:t>
          </a:r>
          <a:endParaRPr lang="zh-TW" altLang="en-US" sz="3200" b="1" dirty="0">
            <a:solidFill>
              <a:srgbClr val="003366"/>
            </a:solidFill>
            <a:latin typeface="微軟正黑體" pitchFamily="34" charset="-120"/>
            <a:ea typeface="微軟正黑體" pitchFamily="34" charset="-120"/>
          </a:endParaRPr>
        </a:p>
      </dgm:t>
    </dgm:pt>
    <dgm:pt modelId="{0DB0429D-25A5-44F4-85F8-524BE26ED727}" type="parTrans" cxnId="{18F3FACA-7877-40A8-ACAE-33CA32A8A282}">
      <dgm:prSet/>
      <dgm:spPr/>
      <dgm:t>
        <a:bodyPr/>
        <a:lstStyle/>
        <a:p>
          <a:endParaRPr lang="zh-TW" altLang="en-US"/>
        </a:p>
      </dgm:t>
    </dgm:pt>
    <dgm:pt modelId="{83A0DCDF-DC8D-4B87-B730-309142A00EE8}" type="sibTrans" cxnId="{18F3FACA-7877-40A8-ACAE-33CA32A8A282}">
      <dgm:prSet/>
      <dgm:spPr/>
      <dgm:t>
        <a:bodyPr/>
        <a:lstStyle/>
        <a:p>
          <a:endParaRPr lang="zh-TW" altLang="en-US"/>
        </a:p>
      </dgm:t>
    </dgm:pt>
    <dgm:pt modelId="{C413BE57-B2C4-44F6-87D2-FF5A55D626B9}">
      <dgm:prSet phldrT="[文字]"/>
      <dgm:spPr>
        <a:solidFill>
          <a:srgbClr val="FF0000"/>
        </a:solidFill>
      </dgm:spPr>
      <dgm:t>
        <a:bodyPr/>
        <a:lstStyle/>
        <a:p>
          <a:r>
            <a:rPr lang="zh-TW" altLang="en-US" dirty="0" smtClean="0">
              <a:latin typeface="微軟正黑體" pitchFamily="34" charset="-120"/>
              <a:ea typeface="微軟正黑體" pitchFamily="34" charset="-120"/>
            </a:rPr>
            <a:t>氣氛</a:t>
          </a:r>
          <a:r>
            <a:rPr lang="en-US" altLang="zh-TW" dirty="0" smtClean="0">
              <a:latin typeface="微軟正黑體" pitchFamily="34" charset="-120"/>
              <a:ea typeface="微軟正黑體" pitchFamily="34" charset="-120"/>
            </a:rPr>
            <a:t>/</a:t>
          </a:r>
          <a:r>
            <a:rPr lang="zh-TW" altLang="en-US" dirty="0" smtClean="0">
              <a:latin typeface="微軟正黑體" pitchFamily="34" charset="-120"/>
              <a:ea typeface="微軟正黑體" pitchFamily="34" charset="-120"/>
            </a:rPr>
            <a:t>士氣</a:t>
          </a:r>
          <a:endParaRPr lang="zh-TW" altLang="en-US" dirty="0">
            <a:latin typeface="微軟正黑體" pitchFamily="34" charset="-120"/>
            <a:ea typeface="微軟正黑體" pitchFamily="34" charset="-120"/>
          </a:endParaRPr>
        </a:p>
      </dgm:t>
    </dgm:pt>
    <dgm:pt modelId="{9E59FFAC-2AFF-4067-891E-75F999E39BD7}" type="parTrans" cxnId="{5514BF69-4339-46CF-9A2E-0E5379531F8F}">
      <dgm:prSet/>
      <dgm:spPr/>
      <dgm:t>
        <a:bodyPr/>
        <a:lstStyle/>
        <a:p>
          <a:endParaRPr lang="zh-TW" altLang="en-US"/>
        </a:p>
      </dgm:t>
    </dgm:pt>
    <dgm:pt modelId="{14137D0F-2F62-4968-BD51-71D9083F1FA2}" type="sibTrans" cxnId="{5514BF69-4339-46CF-9A2E-0E5379531F8F}">
      <dgm:prSet/>
      <dgm:spPr/>
      <dgm:t>
        <a:bodyPr/>
        <a:lstStyle/>
        <a:p>
          <a:endParaRPr lang="zh-TW" altLang="en-US"/>
        </a:p>
      </dgm:t>
    </dgm:pt>
    <dgm:pt modelId="{9144B504-B6F5-4D3D-A7F0-279EACE21556}" type="pres">
      <dgm:prSet presAssocID="{3C6B667B-5533-41C6-9E2A-14ECCE29B5F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459ED5C-9DC8-4C4D-876F-604461012081}" type="pres">
      <dgm:prSet presAssocID="{3C6B667B-5533-41C6-9E2A-14ECCE29B5FF}" presName="node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0116388-036A-444C-8697-C700932E5D81}" type="pres">
      <dgm:prSet presAssocID="{3C6B667B-5533-41C6-9E2A-14ECCE29B5FF}" presName="sibTrans" presStyleLbl="bgShp" presStyleIdx="0" presStyleCnt="1"/>
      <dgm:spPr/>
      <dgm:t>
        <a:bodyPr/>
        <a:lstStyle/>
        <a:p>
          <a:endParaRPr lang="en-US"/>
        </a:p>
      </dgm:t>
    </dgm:pt>
    <dgm:pt modelId="{81DBF670-D5C1-4E1C-938A-7AE5072BC04B}" type="pres">
      <dgm:prSet presAssocID="{3C6B667B-5533-41C6-9E2A-14ECCE29B5FF}" presName="node2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8F870DD-777F-4675-A4FA-7CD8D3B8C473}" type="pres">
      <dgm:prSet presAssocID="{3C6B667B-5533-41C6-9E2A-14ECCE29B5FF}" presName="sp1" presStyleCnt="0"/>
      <dgm:spPr/>
      <dgm:t>
        <a:bodyPr/>
        <a:lstStyle/>
        <a:p>
          <a:endParaRPr lang="zh-TW" altLang="en-US"/>
        </a:p>
      </dgm:t>
    </dgm:pt>
    <dgm:pt modelId="{357B3A48-62E1-4D7B-9F9F-5679E6C84214}" type="pres">
      <dgm:prSet presAssocID="{3C6B667B-5533-41C6-9E2A-14ECCE29B5FF}" presName="sp2" presStyleCnt="0"/>
      <dgm:spPr/>
      <dgm:t>
        <a:bodyPr/>
        <a:lstStyle/>
        <a:p>
          <a:endParaRPr lang="zh-TW" altLang="en-US"/>
        </a:p>
      </dgm:t>
    </dgm:pt>
  </dgm:ptLst>
  <dgm:cxnLst>
    <dgm:cxn modelId="{42AC565C-7155-4E64-8BE0-0484DEE5BEA2}" type="presOf" srcId="{83A0DCDF-DC8D-4B87-B730-309142A00EE8}" destId="{50116388-036A-444C-8697-C700932E5D81}" srcOrd="0" destOrd="0" presId="urn:microsoft.com/office/officeart/2005/8/layout/cycle3"/>
    <dgm:cxn modelId="{5514BF69-4339-46CF-9A2E-0E5379531F8F}" srcId="{3C6B667B-5533-41C6-9E2A-14ECCE29B5FF}" destId="{C413BE57-B2C4-44F6-87D2-FF5A55D626B9}" srcOrd="1" destOrd="0" parTransId="{9E59FFAC-2AFF-4067-891E-75F999E39BD7}" sibTransId="{14137D0F-2F62-4968-BD51-71D9083F1FA2}"/>
    <dgm:cxn modelId="{D92A6699-1C0F-4CC0-BF97-1A47B326AFC8}" type="presOf" srcId="{C413BE57-B2C4-44F6-87D2-FF5A55D626B9}" destId="{81DBF670-D5C1-4E1C-938A-7AE5072BC04B}" srcOrd="0" destOrd="0" presId="urn:microsoft.com/office/officeart/2005/8/layout/cycle3"/>
    <dgm:cxn modelId="{5A1E1C7C-318C-4CE8-BD89-B629C184FA1A}" type="presOf" srcId="{3C6B667B-5533-41C6-9E2A-14ECCE29B5FF}" destId="{9144B504-B6F5-4D3D-A7F0-279EACE21556}" srcOrd="0" destOrd="0" presId="urn:microsoft.com/office/officeart/2005/8/layout/cycle3"/>
    <dgm:cxn modelId="{3978844F-8299-49E9-B972-68D8C13FFFC9}" type="presOf" srcId="{3080FAC8-F131-4E44-BB95-94A08BA4001D}" destId="{B459ED5C-9DC8-4C4D-876F-604461012081}" srcOrd="0" destOrd="0" presId="urn:microsoft.com/office/officeart/2005/8/layout/cycle3"/>
    <dgm:cxn modelId="{18F3FACA-7877-40A8-ACAE-33CA32A8A282}" srcId="{3C6B667B-5533-41C6-9E2A-14ECCE29B5FF}" destId="{3080FAC8-F131-4E44-BB95-94A08BA4001D}" srcOrd="0" destOrd="0" parTransId="{0DB0429D-25A5-44F4-85F8-524BE26ED727}" sibTransId="{83A0DCDF-DC8D-4B87-B730-309142A00EE8}"/>
    <dgm:cxn modelId="{963BEFFC-1578-4332-8284-CD67333E9BFD}" type="presParOf" srcId="{9144B504-B6F5-4D3D-A7F0-279EACE21556}" destId="{B459ED5C-9DC8-4C4D-876F-604461012081}" srcOrd="0" destOrd="0" presId="urn:microsoft.com/office/officeart/2005/8/layout/cycle3"/>
    <dgm:cxn modelId="{B7BF8A0F-74D6-46BA-B429-A9F773744954}" type="presParOf" srcId="{9144B504-B6F5-4D3D-A7F0-279EACE21556}" destId="{50116388-036A-444C-8697-C700932E5D81}" srcOrd="1" destOrd="0" presId="urn:microsoft.com/office/officeart/2005/8/layout/cycle3"/>
    <dgm:cxn modelId="{D8693D6A-020B-4190-AAFF-33A14761C5ED}" type="presParOf" srcId="{9144B504-B6F5-4D3D-A7F0-279EACE21556}" destId="{81DBF670-D5C1-4E1C-938A-7AE5072BC04B}" srcOrd="2" destOrd="0" presId="urn:microsoft.com/office/officeart/2005/8/layout/cycle3"/>
    <dgm:cxn modelId="{8F99F89C-010D-4C9C-89DE-767EF18D0840}" type="presParOf" srcId="{9144B504-B6F5-4D3D-A7F0-279EACE21556}" destId="{48F870DD-777F-4675-A4FA-7CD8D3B8C473}" srcOrd="3" destOrd="0" presId="urn:microsoft.com/office/officeart/2005/8/layout/cycle3"/>
    <dgm:cxn modelId="{0E80D6D2-DAEE-4CCA-8F9E-CF76E229AAA3}" type="presParOf" srcId="{9144B504-B6F5-4D3D-A7F0-279EACE21556}" destId="{357B3A48-62E1-4D7B-9F9F-5679E6C84214}" srcOrd="4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C6B667B-5533-41C6-9E2A-14ECCE29B5FF}" type="doc">
      <dgm:prSet loTypeId="urn:microsoft.com/office/officeart/2005/8/layout/cycle3" loCatId="cycle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zh-TW" altLang="en-US"/>
        </a:p>
      </dgm:t>
    </dgm:pt>
    <dgm:pt modelId="{3080FAC8-F131-4E44-BB95-94A08BA4001D}">
      <dgm:prSet phldrT="[文字]"/>
      <dgm:spPr>
        <a:solidFill>
          <a:srgbClr val="92D050"/>
        </a:solidFill>
      </dgm:spPr>
      <dgm:t>
        <a:bodyPr/>
        <a:lstStyle/>
        <a:p>
          <a:r>
            <a:rPr lang="zh-TW" altLang="en-US" b="1" dirty="0" smtClean="0">
              <a:solidFill>
                <a:srgbClr val="003366"/>
              </a:solidFill>
              <a:latin typeface="微軟正黑體" pitchFamily="34" charset="-120"/>
              <a:ea typeface="微軟正黑體" pitchFamily="34" charset="-120"/>
            </a:rPr>
            <a:t>傳動作失敗</a:t>
          </a:r>
          <a:endParaRPr lang="zh-TW" altLang="en-US" b="1" dirty="0">
            <a:solidFill>
              <a:srgbClr val="003366"/>
            </a:solidFill>
            <a:latin typeface="微軟正黑體" pitchFamily="34" charset="-120"/>
            <a:ea typeface="微軟正黑體" pitchFamily="34" charset="-120"/>
          </a:endParaRPr>
        </a:p>
      </dgm:t>
    </dgm:pt>
    <dgm:pt modelId="{0DB0429D-25A5-44F4-85F8-524BE26ED727}" type="parTrans" cxnId="{18F3FACA-7877-40A8-ACAE-33CA32A8A282}">
      <dgm:prSet/>
      <dgm:spPr/>
      <dgm:t>
        <a:bodyPr/>
        <a:lstStyle/>
        <a:p>
          <a:endParaRPr lang="zh-TW" altLang="en-US"/>
        </a:p>
      </dgm:t>
    </dgm:pt>
    <dgm:pt modelId="{83A0DCDF-DC8D-4B87-B730-309142A00EE8}" type="sibTrans" cxnId="{18F3FACA-7877-40A8-ACAE-33CA32A8A282}">
      <dgm:prSet/>
      <dgm:spPr/>
      <dgm:t>
        <a:bodyPr/>
        <a:lstStyle/>
        <a:p>
          <a:endParaRPr lang="zh-TW" altLang="en-US"/>
        </a:p>
      </dgm:t>
    </dgm:pt>
    <dgm:pt modelId="{C413BE57-B2C4-44F6-87D2-FF5A55D626B9}">
      <dgm:prSet phldrT="[文字]"/>
      <dgm:spPr>
        <a:solidFill>
          <a:srgbClr val="FF0000"/>
        </a:solidFill>
      </dgm:spPr>
      <dgm:t>
        <a:bodyPr/>
        <a:lstStyle/>
        <a:p>
          <a:r>
            <a:rPr lang="zh-TW" altLang="en-US" dirty="0" smtClean="0">
              <a:latin typeface="微軟正黑體" pitchFamily="34" charset="-120"/>
              <a:ea typeface="微軟正黑體" pitchFamily="34" charset="-120"/>
            </a:rPr>
            <a:t>降低了對遊戲的興趣</a:t>
          </a:r>
          <a:endParaRPr lang="zh-TW" altLang="en-US" dirty="0">
            <a:latin typeface="微軟正黑體" pitchFamily="34" charset="-120"/>
            <a:ea typeface="微軟正黑體" pitchFamily="34" charset="-120"/>
          </a:endParaRPr>
        </a:p>
      </dgm:t>
    </dgm:pt>
    <dgm:pt modelId="{9E59FFAC-2AFF-4067-891E-75F999E39BD7}" type="parTrans" cxnId="{5514BF69-4339-46CF-9A2E-0E5379531F8F}">
      <dgm:prSet/>
      <dgm:spPr/>
      <dgm:t>
        <a:bodyPr/>
        <a:lstStyle/>
        <a:p>
          <a:endParaRPr lang="zh-TW" altLang="en-US"/>
        </a:p>
      </dgm:t>
    </dgm:pt>
    <dgm:pt modelId="{14137D0F-2F62-4968-BD51-71D9083F1FA2}" type="sibTrans" cxnId="{5514BF69-4339-46CF-9A2E-0E5379531F8F}">
      <dgm:prSet/>
      <dgm:spPr/>
      <dgm:t>
        <a:bodyPr/>
        <a:lstStyle/>
        <a:p>
          <a:endParaRPr lang="zh-TW" altLang="en-US"/>
        </a:p>
      </dgm:t>
    </dgm:pt>
    <dgm:pt modelId="{9144B504-B6F5-4D3D-A7F0-279EACE21556}" type="pres">
      <dgm:prSet presAssocID="{3C6B667B-5533-41C6-9E2A-14ECCE29B5F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459ED5C-9DC8-4C4D-876F-604461012081}" type="pres">
      <dgm:prSet presAssocID="{3C6B667B-5533-41C6-9E2A-14ECCE29B5FF}" presName="node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0116388-036A-444C-8697-C700932E5D81}" type="pres">
      <dgm:prSet presAssocID="{3C6B667B-5533-41C6-9E2A-14ECCE29B5FF}" presName="sibTrans" presStyleLbl="bgShp" presStyleIdx="0" presStyleCnt="1"/>
      <dgm:spPr/>
      <dgm:t>
        <a:bodyPr/>
        <a:lstStyle/>
        <a:p>
          <a:endParaRPr lang="en-US"/>
        </a:p>
      </dgm:t>
    </dgm:pt>
    <dgm:pt modelId="{81DBF670-D5C1-4E1C-938A-7AE5072BC04B}" type="pres">
      <dgm:prSet presAssocID="{3C6B667B-5533-41C6-9E2A-14ECCE29B5FF}" presName="node2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8F870DD-777F-4675-A4FA-7CD8D3B8C473}" type="pres">
      <dgm:prSet presAssocID="{3C6B667B-5533-41C6-9E2A-14ECCE29B5FF}" presName="sp1" presStyleCnt="0"/>
      <dgm:spPr/>
      <dgm:t>
        <a:bodyPr/>
        <a:lstStyle/>
        <a:p>
          <a:endParaRPr lang="zh-TW" altLang="en-US"/>
        </a:p>
      </dgm:t>
    </dgm:pt>
    <dgm:pt modelId="{357B3A48-62E1-4D7B-9F9F-5679E6C84214}" type="pres">
      <dgm:prSet presAssocID="{3C6B667B-5533-41C6-9E2A-14ECCE29B5FF}" presName="sp2" presStyleCnt="0"/>
      <dgm:spPr/>
      <dgm:t>
        <a:bodyPr/>
        <a:lstStyle/>
        <a:p>
          <a:endParaRPr lang="zh-TW" altLang="en-US"/>
        </a:p>
      </dgm:t>
    </dgm:pt>
  </dgm:ptLst>
  <dgm:cxnLst>
    <dgm:cxn modelId="{5514BF69-4339-46CF-9A2E-0E5379531F8F}" srcId="{3C6B667B-5533-41C6-9E2A-14ECCE29B5FF}" destId="{C413BE57-B2C4-44F6-87D2-FF5A55D626B9}" srcOrd="1" destOrd="0" parTransId="{9E59FFAC-2AFF-4067-891E-75F999E39BD7}" sibTransId="{14137D0F-2F62-4968-BD51-71D9083F1FA2}"/>
    <dgm:cxn modelId="{E7136B25-04A7-43F1-AB4C-42BBCA02BA72}" type="presOf" srcId="{C413BE57-B2C4-44F6-87D2-FF5A55D626B9}" destId="{81DBF670-D5C1-4E1C-938A-7AE5072BC04B}" srcOrd="0" destOrd="0" presId="urn:microsoft.com/office/officeart/2005/8/layout/cycle3"/>
    <dgm:cxn modelId="{39B7117E-A950-4B3B-B49E-E04501E4DE32}" type="presOf" srcId="{3C6B667B-5533-41C6-9E2A-14ECCE29B5FF}" destId="{9144B504-B6F5-4D3D-A7F0-279EACE21556}" srcOrd="0" destOrd="0" presId="urn:microsoft.com/office/officeart/2005/8/layout/cycle3"/>
    <dgm:cxn modelId="{EE00BD7F-C518-4DC3-BF28-42EF98EFA9DE}" type="presOf" srcId="{83A0DCDF-DC8D-4B87-B730-309142A00EE8}" destId="{50116388-036A-444C-8697-C700932E5D81}" srcOrd="0" destOrd="0" presId="urn:microsoft.com/office/officeart/2005/8/layout/cycle3"/>
    <dgm:cxn modelId="{464ADE69-5874-4655-8D80-B10D9CF112EF}" type="presOf" srcId="{3080FAC8-F131-4E44-BB95-94A08BA4001D}" destId="{B459ED5C-9DC8-4C4D-876F-604461012081}" srcOrd="0" destOrd="0" presId="urn:microsoft.com/office/officeart/2005/8/layout/cycle3"/>
    <dgm:cxn modelId="{18F3FACA-7877-40A8-ACAE-33CA32A8A282}" srcId="{3C6B667B-5533-41C6-9E2A-14ECCE29B5FF}" destId="{3080FAC8-F131-4E44-BB95-94A08BA4001D}" srcOrd="0" destOrd="0" parTransId="{0DB0429D-25A5-44F4-85F8-524BE26ED727}" sibTransId="{83A0DCDF-DC8D-4B87-B730-309142A00EE8}"/>
    <dgm:cxn modelId="{9EF3261C-CCD1-4C6E-B04A-790F754992FC}" type="presParOf" srcId="{9144B504-B6F5-4D3D-A7F0-279EACE21556}" destId="{B459ED5C-9DC8-4C4D-876F-604461012081}" srcOrd="0" destOrd="0" presId="urn:microsoft.com/office/officeart/2005/8/layout/cycle3"/>
    <dgm:cxn modelId="{2EC44436-05AB-429E-A6D1-B1CCA3D58C3A}" type="presParOf" srcId="{9144B504-B6F5-4D3D-A7F0-279EACE21556}" destId="{50116388-036A-444C-8697-C700932E5D81}" srcOrd="1" destOrd="0" presId="urn:microsoft.com/office/officeart/2005/8/layout/cycle3"/>
    <dgm:cxn modelId="{6F5920FA-C45A-449A-AD99-28B613939FE9}" type="presParOf" srcId="{9144B504-B6F5-4D3D-A7F0-279EACE21556}" destId="{81DBF670-D5C1-4E1C-938A-7AE5072BC04B}" srcOrd="2" destOrd="0" presId="urn:microsoft.com/office/officeart/2005/8/layout/cycle3"/>
    <dgm:cxn modelId="{22587D7F-E8CD-4743-8B55-2C9A0F13C19D}" type="presParOf" srcId="{9144B504-B6F5-4D3D-A7F0-279EACE21556}" destId="{48F870DD-777F-4675-A4FA-7CD8D3B8C473}" srcOrd="3" destOrd="0" presId="urn:microsoft.com/office/officeart/2005/8/layout/cycle3"/>
    <dgm:cxn modelId="{AC70235C-27DF-4FE7-96FC-58E8748A004E}" type="presParOf" srcId="{9144B504-B6F5-4D3D-A7F0-279EACE21556}" destId="{357B3A48-62E1-4D7B-9F9F-5679E6C84214}" srcOrd="4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BDC393B-0F7F-4C83-8B32-89B09AFC6BC2}" type="doc">
      <dgm:prSet loTypeId="urn:microsoft.com/office/officeart/2005/8/layout/cycle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54BBC261-70ED-4494-84F7-754C3F0A09EE}">
      <dgm:prSet phldrT="[文字]"/>
      <dgm:spPr/>
      <dgm:t>
        <a:bodyPr/>
        <a:lstStyle/>
        <a:p>
          <a:r>
            <a:rPr lang="zh-TW" altLang="en-US" b="1" dirty="0" smtClean="0">
              <a:solidFill>
                <a:schemeClr val="accent6">
                  <a:lumMod val="50000"/>
                </a:schemeClr>
              </a:solidFill>
              <a:latin typeface="微軟正黑體" pitchFamily="34" charset="-120"/>
              <a:ea typeface="微軟正黑體" pitchFamily="34" charset="-120"/>
            </a:rPr>
            <a:t>市民信心</a:t>
          </a:r>
          <a:endParaRPr lang="zh-TW" altLang="en-US" b="1" dirty="0">
            <a:solidFill>
              <a:schemeClr val="accent6">
                <a:lumMod val="50000"/>
              </a:schemeClr>
            </a:solidFill>
            <a:latin typeface="微軟正黑體" pitchFamily="34" charset="-120"/>
            <a:ea typeface="微軟正黑體" pitchFamily="34" charset="-120"/>
          </a:endParaRPr>
        </a:p>
      </dgm:t>
    </dgm:pt>
    <dgm:pt modelId="{4E01F73D-179D-4143-91B2-8CD477509B1A}" type="parTrans" cxnId="{FA603DE8-0431-4EDA-A114-A216F1E9A23E}">
      <dgm:prSet/>
      <dgm:spPr/>
      <dgm:t>
        <a:bodyPr/>
        <a:lstStyle/>
        <a:p>
          <a:endParaRPr lang="zh-TW" altLang="en-US">
            <a:solidFill>
              <a:schemeClr val="tx1">
                <a:lumMod val="60000"/>
                <a:lumOff val="40000"/>
              </a:schemeClr>
            </a:solidFill>
          </a:endParaRPr>
        </a:p>
      </dgm:t>
    </dgm:pt>
    <dgm:pt modelId="{71283717-5304-4B03-80F8-D7FE9E5E9999}" type="sibTrans" cxnId="{FA603DE8-0431-4EDA-A114-A216F1E9A23E}">
      <dgm:prSet/>
      <dgm:spPr/>
      <dgm:t>
        <a:bodyPr/>
        <a:lstStyle/>
        <a:p>
          <a:endParaRPr lang="zh-TW" altLang="en-US">
            <a:solidFill>
              <a:schemeClr val="tx1">
                <a:lumMod val="60000"/>
                <a:lumOff val="40000"/>
              </a:schemeClr>
            </a:solidFill>
          </a:endParaRPr>
        </a:p>
      </dgm:t>
    </dgm:pt>
    <dgm:pt modelId="{7B841F01-850F-4590-B8CA-DD99982518E2}">
      <dgm:prSet phldrT="[文字]"/>
      <dgm:spPr/>
      <dgm:t>
        <a:bodyPr/>
        <a:lstStyle/>
        <a:p>
          <a:r>
            <a:rPr lang="zh-TW" altLang="en-US" b="1" dirty="0" smtClean="0">
              <a:solidFill>
                <a:schemeClr val="accent6">
                  <a:lumMod val="50000"/>
                </a:schemeClr>
              </a:solidFill>
              <a:latin typeface="微軟正黑體" pitchFamily="34" charset="-120"/>
              <a:ea typeface="微軟正黑體" pitchFamily="34" charset="-120"/>
            </a:rPr>
            <a:t>提走存款</a:t>
          </a:r>
          <a:endParaRPr lang="zh-TW" altLang="en-US" b="1" dirty="0">
            <a:solidFill>
              <a:schemeClr val="accent6">
                <a:lumMod val="50000"/>
              </a:schemeClr>
            </a:solidFill>
            <a:latin typeface="微軟正黑體" pitchFamily="34" charset="-120"/>
            <a:ea typeface="微軟正黑體" pitchFamily="34" charset="-120"/>
          </a:endParaRPr>
        </a:p>
      </dgm:t>
    </dgm:pt>
    <dgm:pt modelId="{21722859-D9BB-4BF4-B7D2-E1A73A4C2B22}" type="parTrans" cxnId="{86F984BD-A10E-43AC-B01B-524E64B91E39}">
      <dgm:prSet/>
      <dgm:spPr/>
      <dgm:t>
        <a:bodyPr/>
        <a:lstStyle/>
        <a:p>
          <a:endParaRPr lang="zh-TW" altLang="en-US">
            <a:solidFill>
              <a:schemeClr val="tx1">
                <a:lumMod val="60000"/>
                <a:lumOff val="40000"/>
              </a:schemeClr>
            </a:solidFill>
          </a:endParaRPr>
        </a:p>
      </dgm:t>
    </dgm:pt>
    <dgm:pt modelId="{73FB87EF-30D0-47ED-8958-C9C490FC76D6}" type="sibTrans" cxnId="{86F984BD-A10E-43AC-B01B-524E64B91E39}">
      <dgm:prSet/>
      <dgm:spPr/>
      <dgm:t>
        <a:bodyPr/>
        <a:lstStyle/>
        <a:p>
          <a:endParaRPr lang="zh-TW" altLang="en-US">
            <a:solidFill>
              <a:schemeClr val="tx1">
                <a:lumMod val="60000"/>
                <a:lumOff val="40000"/>
              </a:schemeClr>
            </a:solidFill>
          </a:endParaRPr>
        </a:p>
      </dgm:t>
    </dgm:pt>
    <dgm:pt modelId="{6A65848A-0C43-4D39-9FBB-A42D2F5C80A2}">
      <dgm:prSet phldrT="[文字]"/>
      <dgm:spPr/>
      <dgm:t>
        <a:bodyPr/>
        <a:lstStyle/>
        <a:p>
          <a:r>
            <a:rPr lang="zh-TW" altLang="en-US" b="1" dirty="0" smtClean="0">
              <a:solidFill>
                <a:schemeClr val="accent6">
                  <a:lumMod val="50000"/>
                </a:schemeClr>
              </a:solidFill>
              <a:latin typeface="微軟正黑體" pitchFamily="34" charset="-120"/>
              <a:ea typeface="微軟正黑體" pitchFamily="34" charset="-120"/>
            </a:rPr>
            <a:t>銀行應付提款的能力</a:t>
          </a:r>
          <a:endParaRPr lang="zh-TW" altLang="en-US" b="1" dirty="0">
            <a:solidFill>
              <a:schemeClr val="accent6">
                <a:lumMod val="50000"/>
              </a:schemeClr>
            </a:solidFill>
            <a:latin typeface="微軟正黑體" pitchFamily="34" charset="-120"/>
            <a:ea typeface="微軟正黑體" pitchFamily="34" charset="-120"/>
          </a:endParaRPr>
        </a:p>
      </dgm:t>
    </dgm:pt>
    <dgm:pt modelId="{4D1BE115-644C-4F91-9FCD-B4E67FA64D72}" type="parTrans" cxnId="{045CFC40-1740-4841-8D3B-203627CD9D6F}">
      <dgm:prSet/>
      <dgm:spPr/>
      <dgm:t>
        <a:bodyPr/>
        <a:lstStyle/>
        <a:p>
          <a:endParaRPr lang="zh-TW" altLang="en-US">
            <a:solidFill>
              <a:schemeClr val="tx1">
                <a:lumMod val="60000"/>
                <a:lumOff val="40000"/>
              </a:schemeClr>
            </a:solidFill>
          </a:endParaRPr>
        </a:p>
      </dgm:t>
    </dgm:pt>
    <dgm:pt modelId="{1FBFD233-1D66-492E-BE36-0082727A7D49}" type="sibTrans" cxnId="{045CFC40-1740-4841-8D3B-203627CD9D6F}">
      <dgm:prSet/>
      <dgm:spPr/>
      <dgm:t>
        <a:bodyPr/>
        <a:lstStyle/>
        <a:p>
          <a:endParaRPr lang="zh-TW" altLang="en-US">
            <a:solidFill>
              <a:schemeClr val="tx1">
                <a:lumMod val="60000"/>
                <a:lumOff val="40000"/>
              </a:schemeClr>
            </a:solidFill>
          </a:endParaRPr>
        </a:p>
      </dgm:t>
    </dgm:pt>
    <dgm:pt modelId="{6189FCE7-4302-420E-A672-6805FFFCCFD8}" type="pres">
      <dgm:prSet presAssocID="{7BDC393B-0F7F-4C83-8B32-89B09AFC6BC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884AA81-2E83-48EE-A0DD-047538D08B9B}" type="pres">
      <dgm:prSet presAssocID="{7BDC393B-0F7F-4C83-8B32-89B09AFC6BC2}" presName="cycle" presStyleCnt="0"/>
      <dgm:spPr/>
    </dgm:pt>
    <dgm:pt modelId="{1AE68A79-38D7-445E-9380-1EC2DC781F12}" type="pres">
      <dgm:prSet presAssocID="{54BBC261-70ED-4494-84F7-754C3F0A09EE}" presName="nodeFirs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759F08-1D06-4591-884D-E3122FFC047D}" type="pres">
      <dgm:prSet presAssocID="{71283717-5304-4B03-80F8-D7FE9E5E9999}" presName="sibTransFirstNode" presStyleLbl="bgShp" presStyleIdx="0" presStyleCnt="1" custLinFactNeighborX="-1609"/>
      <dgm:spPr/>
      <dgm:t>
        <a:bodyPr/>
        <a:lstStyle/>
        <a:p>
          <a:endParaRPr lang="en-US"/>
        </a:p>
      </dgm:t>
    </dgm:pt>
    <dgm:pt modelId="{5BD544A9-BBF5-4172-8955-962828314BF7}" type="pres">
      <dgm:prSet presAssocID="{7B841F01-850F-4590-B8CA-DD99982518E2}" presName="nodeFollowingNodes" presStyleLbl="node1" presStyleIdx="1" presStyleCnt="3" custRadScaleRad="95242" custRadScaleInc="-1848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6508AC-ABB9-43BB-8B0D-92615FF88217}" type="pres">
      <dgm:prSet presAssocID="{6A65848A-0C43-4D39-9FBB-A42D2F5C80A2}" presName="nodeFollowingNodes" presStyleLbl="node1" presStyleIdx="2" presStyleCnt="3" custRadScaleRad="98553" custRadScaleInc="1898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A603DE8-0431-4EDA-A114-A216F1E9A23E}" srcId="{7BDC393B-0F7F-4C83-8B32-89B09AFC6BC2}" destId="{54BBC261-70ED-4494-84F7-754C3F0A09EE}" srcOrd="0" destOrd="0" parTransId="{4E01F73D-179D-4143-91B2-8CD477509B1A}" sibTransId="{71283717-5304-4B03-80F8-D7FE9E5E9999}"/>
    <dgm:cxn modelId="{A9FCD1E4-167A-46B0-B036-D90E5F019722}" type="presOf" srcId="{7BDC393B-0F7F-4C83-8B32-89B09AFC6BC2}" destId="{6189FCE7-4302-420E-A672-6805FFFCCFD8}" srcOrd="0" destOrd="0" presId="urn:microsoft.com/office/officeart/2005/8/layout/cycle3"/>
    <dgm:cxn modelId="{86F984BD-A10E-43AC-B01B-524E64B91E39}" srcId="{7BDC393B-0F7F-4C83-8B32-89B09AFC6BC2}" destId="{7B841F01-850F-4590-B8CA-DD99982518E2}" srcOrd="1" destOrd="0" parTransId="{21722859-D9BB-4BF4-B7D2-E1A73A4C2B22}" sibTransId="{73FB87EF-30D0-47ED-8958-C9C490FC76D6}"/>
    <dgm:cxn modelId="{045CFC40-1740-4841-8D3B-203627CD9D6F}" srcId="{7BDC393B-0F7F-4C83-8B32-89B09AFC6BC2}" destId="{6A65848A-0C43-4D39-9FBB-A42D2F5C80A2}" srcOrd="2" destOrd="0" parTransId="{4D1BE115-644C-4F91-9FCD-B4E67FA64D72}" sibTransId="{1FBFD233-1D66-492E-BE36-0082727A7D49}"/>
    <dgm:cxn modelId="{690BC548-A345-4154-87D7-3D28599ED7AC}" type="presOf" srcId="{6A65848A-0C43-4D39-9FBB-A42D2F5C80A2}" destId="{4E6508AC-ABB9-43BB-8B0D-92615FF88217}" srcOrd="0" destOrd="0" presId="urn:microsoft.com/office/officeart/2005/8/layout/cycle3"/>
    <dgm:cxn modelId="{C26E9631-F239-4E25-A71B-76567A04C449}" type="presOf" srcId="{54BBC261-70ED-4494-84F7-754C3F0A09EE}" destId="{1AE68A79-38D7-445E-9380-1EC2DC781F12}" srcOrd="0" destOrd="0" presId="urn:microsoft.com/office/officeart/2005/8/layout/cycle3"/>
    <dgm:cxn modelId="{627ABFFA-F87D-4C43-BF0F-38D246CA6009}" type="presOf" srcId="{7B841F01-850F-4590-B8CA-DD99982518E2}" destId="{5BD544A9-BBF5-4172-8955-962828314BF7}" srcOrd="0" destOrd="0" presId="urn:microsoft.com/office/officeart/2005/8/layout/cycle3"/>
    <dgm:cxn modelId="{61B9C736-47B6-41A9-98C4-802288EBF506}" type="presOf" srcId="{71283717-5304-4B03-80F8-D7FE9E5E9999}" destId="{28759F08-1D06-4591-884D-E3122FFC047D}" srcOrd="0" destOrd="0" presId="urn:microsoft.com/office/officeart/2005/8/layout/cycle3"/>
    <dgm:cxn modelId="{4148DAC2-B3A5-4F24-B0C0-31AA2B1B0C6B}" type="presParOf" srcId="{6189FCE7-4302-420E-A672-6805FFFCCFD8}" destId="{6884AA81-2E83-48EE-A0DD-047538D08B9B}" srcOrd="0" destOrd="0" presId="urn:microsoft.com/office/officeart/2005/8/layout/cycle3"/>
    <dgm:cxn modelId="{D4CBBAA1-5585-49FD-8695-EF1C66EC069B}" type="presParOf" srcId="{6884AA81-2E83-48EE-A0DD-047538D08B9B}" destId="{1AE68A79-38D7-445E-9380-1EC2DC781F12}" srcOrd="0" destOrd="0" presId="urn:microsoft.com/office/officeart/2005/8/layout/cycle3"/>
    <dgm:cxn modelId="{CCA9757C-393D-4350-9F99-5010B4BA6030}" type="presParOf" srcId="{6884AA81-2E83-48EE-A0DD-047538D08B9B}" destId="{28759F08-1D06-4591-884D-E3122FFC047D}" srcOrd="1" destOrd="0" presId="urn:microsoft.com/office/officeart/2005/8/layout/cycle3"/>
    <dgm:cxn modelId="{6FE41EB4-8CC5-4235-B31E-BF46B8022255}" type="presParOf" srcId="{6884AA81-2E83-48EE-A0DD-047538D08B9B}" destId="{5BD544A9-BBF5-4172-8955-962828314BF7}" srcOrd="2" destOrd="0" presId="urn:microsoft.com/office/officeart/2005/8/layout/cycle3"/>
    <dgm:cxn modelId="{F8AEE9B4-38D1-480B-82FA-1D5363FFBD43}" type="presParOf" srcId="{6884AA81-2E83-48EE-A0DD-047538D08B9B}" destId="{4E6508AC-ABB9-43BB-8B0D-92615FF88217}" srcOrd="3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C6B667B-5533-41C6-9E2A-14ECCE29B5FF}" type="doc">
      <dgm:prSet loTypeId="urn:microsoft.com/office/officeart/2005/8/layout/cycle5" loCatId="cycle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zh-TW" altLang="en-US"/>
        </a:p>
      </dgm:t>
    </dgm:pt>
    <dgm:pt modelId="{3080FAC8-F131-4E44-BB95-94A08BA4001D}">
      <dgm:prSet phldrT="[文字]"/>
      <dgm:spPr/>
      <dgm:t>
        <a:bodyPr/>
        <a:lstStyle/>
        <a:p>
          <a:r>
            <a:rPr lang="zh-TW" altLang="en-US" dirty="0" smtClean="0"/>
            <a:t>動作傳遞</a:t>
          </a:r>
          <a:endParaRPr lang="zh-TW" altLang="en-US" dirty="0"/>
        </a:p>
      </dgm:t>
    </dgm:pt>
    <dgm:pt modelId="{0DB0429D-25A5-44F4-85F8-524BE26ED727}" type="parTrans" cxnId="{18F3FACA-7877-40A8-ACAE-33CA32A8A282}">
      <dgm:prSet/>
      <dgm:spPr/>
      <dgm:t>
        <a:bodyPr/>
        <a:lstStyle/>
        <a:p>
          <a:endParaRPr lang="zh-TW" altLang="en-US"/>
        </a:p>
      </dgm:t>
    </dgm:pt>
    <dgm:pt modelId="{83A0DCDF-DC8D-4B87-B730-309142A00EE8}" type="sibTrans" cxnId="{18F3FACA-7877-40A8-ACAE-33CA32A8A282}">
      <dgm:prSet/>
      <dgm:spPr/>
      <dgm:t>
        <a:bodyPr/>
        <a:lstStyle/>
        <a:p>
          <a:endParaRPr lang="zh-TW" altLang="en-US"/>
        </a:p>
      </dgm:t>
    </dgm:pt>
    <dgm:pt modelId="{C413BE57-B2C4-44F6-87D2-FF5A55D626B9}">
      <dgm:prSet phldrT="[文字]"/>
      <dgm:spPr/>
      <dgm:t>
        <a:bodyPr/>
        <a:lstStyle/>
        <a:p>
          <a:r>
            <a:rPr lang="zh-TW" altLang="en-US" dirty="0" smtClean="0"/>
            <a:t>滿足感</a:t>
          </a:r>
          <a:endParaRPr lang="zh-TW" altLang="en-US" dirty="0"/>
        </a:p>
      </dgm:t>
    </dgm:pt>
    <dgm:pt modelId="{9E59FFAC-2AFF-4067-891E-75F999E39BD7}" type="parTrans" cxnId="{5514BF69-4339-46CF-9A2E-0E5379531F8F}">
      <dgm:prSet/>
      <dgm:spPr/>
      <dgm:t>
        <a:bodyPr/>
        <a:lstStyle/>
        <a:p>
          <a:endParaRPr lang="zh-TW" altLang="en-US"/>
        </a:p>
      </dgm:t>
    </dgm:pt>
    <dgm:pt modelId="{14137D0F-2F62-4968-BD51-71D9083F1FA2}" type="sibTrans" cxnId="{5514BF69-4339-46CF-9A2E-0E5379531F8F}">
      <dgm:prSet/>
      <dgm:spPr/>
      <dgm:t>
        <a:bodyPr/>
        <a:lstStyle/>
        <a:p>
          <a:endParaRPr lang="zh-TW" altLang="en-US"/>
        </a:p>
      </dgm:t>
    </dgm:pt>
    <dgm:pt modelId="{02AE16C4-27E7-4CE2-B502-8D64B4AE8769}">
      <dgm:prSet phldrT="[文字]"/>
      <dgm:spPr/>
      <dgm:t>
        <a:bodyPr/>
        <a:lstStyle/>
        <a:p>
          <a:r>
            <a:rPr lang="zh-TW" altLang="en-US" dirty="0" smtClean="0"/>
            <a:t>動作難度</a:t>
          </a:r>
          <a:endParaRPr lang="zh-TW" altLang="en-US" dirty="0"/>
        </a:p>
      </dgm:t>
    </dgm:pt>
    <dgm:pt modelId="{4EB44C5D-AD1F-4083-85A9-3C98D7946354}" type="parTrans" cxnId="{7DF79A6E-067D-424A-AFF4-DB9F090C4746}">
      <dgm:prSet/>
      <dgm:spPr/>
      <dgm:t>
        <a:bodyPr/>
        <a:lstStyle/>
        <a:p>
          <a:endParaRPr lang="zh-TW" altLang="en-US"/>
        </a:p>
      </dgm:t>
    </dgm:pt>
    <dgm:pt modelId="{BDA543AF-7DB1-4FD5-B355-A0CEFA71B6D6}" type="sibTrans" cxnId="{7DF79A6E-067D-424A-AFF4-DB9F090C4746}">
      <dgm:prSet/>
      <dgm:spPr/>
      <dgm:t>
        <a:bodyPr/>
        <a:lstStyle/>
        <a:p>
          <a:endParaRPr lang="zh-TW" altLang="en-US"/>
        </a:p>
      </dgm:t>
    </dgm:pt>
    <dgm:pt modelId="{4B14902D-2DBB-4503-BA28-233E8EBFA795}">
      <dgm:prSet phldrT="[文字]"/>
      <dgm:spPr/>
      <dgm:t>
        <a:bodyPr/>
        <a:lstStyle/>
        <a:p>
          <a:r>
            <a:rPr lang="zh-TW" altLang="en-US" dirty="0" smtClean="0"/>
            <a:t>傳遞失效</a:t>
          </a:r>
          <a:endParaRPr lang="zh-TW" altLang="en-US" dirty="0"/>
        </a:p>
      </dgm:t>
    </dgm:pt>
    <dgm:pt modelId="{1EE6D406-88FB-428C-87DA-1F7B5DA5B8EA}" type="parTrans" cxnId="{C6CD7FC5-8467-4C5F-8AF0-301C42369535}">
      <dgm:prSet/>
      <dgm:spPr/>
      <dgm:t>
        <a:bodyPr/>
        <a:lstStyle/>
        <a:p>
          <a:endParaRPr lang="zh-TW" altLang="en-US"/>
        </a:p>
      </dgm:t>
    </dgm:pt>
    <dgm:pt modelId="{8E15D3ED-2DA9-4572-A6DF-C5F2EECCAF8A}" type="sibTrans" cxnId="{C6CD7FC5-8467-4C5F-8AF0-301C42369535}">
      <dgm:prSet/>
      <dgm:spPr/>
      <dgm:t>
        <a:bodyPr/>
        <a:lstStyle/>
        <a:p>
          <a:endParaRPr lang="zh-TW" altLang="en-US"/>
        </a:p>
      </dgm:t>
    </dgm:pt>
    <dgm:pt modelId="{CD355197-697A-49E3-A8FF-1F674867FF4E}" type="pres">
      <dgm:prSet presAssocID="{3C6B667B-5533-41C6-9E2A-14ECCE29B5FF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903E33D-3474-4CDF-9F78-1FD17A0EFB07}" type="pres">
      <dgm:prSet presAssocID="{3080FAC8-F131-4E44-BB95-94A08BA4001D}" presName="node" presStyleLbl="node1" presStyleIdx="0" presStyleCnt="4" custRadScaleRad="100022" custRadScaleInc="-402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2010E3-F1CA-4C06-A336-37538CAD8467}" type="pres">
      <dgm:prSet presAssocID="{3080FAC8-F131-4E44-BB95-94A08BA4001D}" presName="spNode" presStyleCnt="0"/>
      <dgm:spPr/>
      <dgm:t>
        <a:bodyPr/>
        <a:lstStyle/>
        <a:p>
          <a:endParaRPr lang="zh-TW" altLang="en-US"/>
        </a:p>
      </dgm:t>
    </dgm:pt>
    <dgm:pt modelId="{3456A771-0468-4EAC-8C89-45987091CF01}" type="pres">
      <dgm:prSet presAssocID="{83A0DCDF-DC8D-4B87-B730-309142A00EE8}" presName="sibTrans" presStyleLbl="sibTrans1D1" presStyleIdx="0" presStyleCnt="4"/>
      <dgm:spPr/>
      <dgm:t>
        <a:bodyPr/>
        <a:lstStyle/>
        <a:p>
          <a:endParaRPr lang="en-US"/>
        </a:p>
      </dgm:t>
    </dgm:pt>
    <dgm:pt modelId="{3423D5FD-B5B2-4FF6-A4E2-244DDFF6A26A}" type="pres">
      <dgm:prSet presAssocID="{C413BE57-B2C4-44F6-87D2-FF5A55D626B9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BC16C9-B82D-4F3B-8832-B53184C7F80B}" type="pres">
      <dgm:prSet presAssocID="{C413BE57-B2C4-44F6-87D2-FF5A55D626B9}" presName="spNode" presStyleCnt="0"/>
      <dgm:spPr/>
      <dgm:t>
        <a:bodyPr/>
        <a:lstStyle/>
        <a:p>
          <a:endParaRPr lang="zh-TW" altLang="en-US"/>
        </a:p>
      </dgm:t>
    </dgm:pt>
    <dgm:pt modelId="{262F6C24-434C-45B0-BDFF-C0202596C101}" type="pres">
      <dgm:prSet presAssocID="{14137D0F-2F62-4968-BD51-71D9083F1FA2}" presName="sibTrans" presStyleLbl="sibTrans1D1" presStyleIdx="1" presStyleCnt="4"/>
      <dgm:spPr/>
      <dgm:t>
        <a:bodyPr/>
        <a:lstStyle/>
        <a:p>
          <a:endParaRPr lang="en-US"/>
        </a:p>
      </dgm:t>
    </dgm:pt>
    <dgm:pt modelId="{B0E14947-4934-4DB4-A1F8-83831135F9C0}" type="pres">
      <dgm:prSet presAssocID="{02AE16C4-27E7-4CE2-B502-8D64B4AE8769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E442C5-0B1D-4065-855B-A55043C46C43}" type="pres">
      <dgm:prSet presAssocID="{02AE16C4-27E7-4CE2-B502-8D64B4AE8769}" presName="spNode" presStyleCnt="0"/>
      <dgm:spPr/>
      <dgm:t>
        <a:bodyPr/>
        <a:lstStyle/>
        <a:p>
          <a:endParaRPr lang="zh-TW" altLang="en-US"/>
        </a:p>
      </dgm:t>
    </dgm:pt>
    <dgm:pt modelId="{74213D82-4BED-4D71-8A0C-23AD0C17F55B}" type="pres">
      <dgm:prSet presAssocID="{BDA543AF-7DB1-4FD5-B355-A0CEFA71B6D6}" presName="sibTrans" presStyleLbl="sibTrans1D1" presStyleIdx="2" presStyleCnt="4"/>
      <dgm:spPr/>
      <dgm:t>
        <a:bodyPr/>
        <a:lstStyle/>
        <a:p>
          <a:endParaRPr lang="en-US"/>
        </a:p>
      </dgm:t>
    </dgm:pt>
    <dgm:pt modelId="{35FABCA7-0406-41CC-BDAC-540577243C1A}" type="pres">
      <dgm:prSet presAssocID="{4B14902D-2DBB-4503-BA28-233E8EBFA795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5023D89-75E6-4066-8E81-4CA37F796BE7}" type="pres">
      <dgm:prSet presAssocID="{4B14902D-2DBB-4503-BA28-233E8EBFA795}" presName="spNode" presStyleCnt="0"/>
      <dgm:spPr/>
    </dgm:pt>
    <dgm:pt modelId="{A100B05C-566D-48D7-8B2E-124582B5C390}" type="pres">
      <dgm:prSet presAssocID="{8E15D3ED-2DA9-4572-A6DF-C5F2EECCAF8A}" presName="sibTrans" presStyleLbl="sibTrans1D1" presStyleIdx="3" presStyleCnt="4"/>
      <dgm:spPr/>
      <dgm:t>
        <a:bodyPr/>
        <a:lstStyle/>
        <a:p>
          <a:endParaRPr lang="zh-TW" altLang="en-US"/>
        </a:p>
      </dgm:t>
    </dgm:pt>
  </dgm:ptLst>
  <dgm:cxnLst>
    <dgm:cxn modelId="{C6CD7FC5-8467-4C5F-8AF0-301C42369535}" srcId="{3C6B667B-5533-41C6-9E2A-14ECCE29B5FF}" destId="{4B14902D-2DBB-4503-BA28-233E8EBFA795}" srcOrd="3" destOrd="0" parTransId="{1EE6D406-88FB-428C-87DA-1F7B5DA5B8EA}" sibTransId="{8E15D3ED-2DA9-4572-A6DF-C5F2EECCAF8A}"/>
    <dgm:cxn modelId="{5514BF69-4339-46CF-9A2E-0E5379531F8F}" srcId="{3C6B667B-5533-41C6-9E2A-14ECCE29B5FF}" destId="{C413BE57-B2C4-44F6-87D2-FF5A55D626B9}" srcOrd="1" destOrd="0" parTransId="{9E59FFAC-2AFF-4067-891E-75F999E39BD7}" sibTransId="{14137D0F-2F62-4968-BD51-71D9083F1FA2}"/>
    <dgm:cxn modelId="{603602DF-B376-4BB0-8425-D926EB3B761C}" type="presOf" srcId="{83A0DCDF-DC8D-4B87-B730-309142A00EE8}" destId="{3456A771-0468-4EAC-8C89-45987091CF01}" srcOrd="0" destOrd="0" presId="urn:microsoft.com/office/officeart/2005/8/layout/cycle5"/>
    <dgm:cxn modelId="{AFFEA864-ED13-45D3-B8DA-46A65CE1A7C0}" type="presOf" srcId="{C413BE57-B2C4-44F6-87D2-FF5A55D626B9}" destId="{3423D5FD-B5B2-4FF6-A4E2-244DDFF6A26A}" srcOrd="0" destOrd="0" presId="urn:microsoft.com/office/officeart/2005/8/layout/cycle5"/>
    <dgm:cxn modelId="{509E573A-25DE-451A-9EB4-5ABFBC409357}" type="presOf" srcId="{4B14902D-2DBB-4503-BA28-233E8EBFA795}" destId="{35FABCA7-0406-41CC-BDAC-540577243C1A}" srcOrd="0" destOrd="0" presId="urn:microsoft.com/office/officeart/2005/8/layout/cycle5"/>
    <dgm:cxn modelId="{F33223A3-EBE1-43F4-827B-BCE9E17E5904}" type="presOf" srcId="{8E15D3ED-2DA9-4572-A6DF-C5F2EECCAF8A}" destId="{A100B05C-566D-48D7-8B2E-124582B5C390}" srcOrd="0" destOrd="0" presId="urn:microsoft.com/office/officeart/2005/8/layout/cycle5"/>
    <dgm:cxn modelId="{B6B50142-B13E-415C-9CA5-CB7AB5200F32}" type="presOf" srcId="{BDA543AF-7DB1-4FD5-B355-A0CEFA71B6D6}" destId="{74213D82-4BED-4D71-8A0C-23AD0C17F55B}" srcOrd="0" destOrd="0" presId="urn:microsoft.com/office/officeart/2005/8/layout/cycle5"/>
    <dgm:cxn modelId="{F849FA44-FADD-4586-B692-92659FE44726}" type="presOf" srcId="{14137D0F-2F62-4968-BD51-71D9083F1FA2}" destId="{262F6C24-434C-45B0-BDFF-C0202596C101}" srcOrd="0" destOrd="0" presId="urn:microsoft.com/office/officeart/2005/8/layout/cycle5"/>
    <dgm:cxn modelId="{7DF79A6E-067D-424A-AFF4-DB9F090C4746}" srcId="{3C6B667B-5533-41C6-9E2A-14ECCE29B5FF}" destId="{02AE16C4-27E7-4CE2-B502-8D64B4AE8769}" srcOrd="2" destOrd="0" parTransId="{4EB44C5D-AD1F-4083-85A9-3C98D7946354}" sibTransId="{BDA543AF-7DB1-4FD5-B355-A0CEFA71B6D6}"/>
    <dgm:cxn modelId="{4B557AAB-013B-4EDE-B210-5304188DB25B}" type="presOf" srcId="{02AE16C4-27E7-4CE2-B502-8D64B4AE8769}" destId="{B0E14947-4934-4DB4-A1F8-83831135F9C0}" srcOrd="0" destOrd="0" presId="urn:microsoft.com/office/officeart/2005/8/layout/cycle5"/>
    <dgm:cxn modelId="{9F8F370E-58EF-472D-A80D-FCFC2E3CFC25}" type="presOf" srcId="{3080FAC8-F131-4E44-BB95-94A08BA4001D}" destId="{B903E33D-3474-4CDF-9F78-1FD17A0EFB07}" srcOrd="0" destOrd="0" presId="urn:microsoft.com/office/officeart/2005/8/layout/cycle5"/>
    <dgm:cxn modelId="{C5456150-4ECF-4DBC-85C0-495759609637}" type="presOf" srcId="{3C6B667B-5533-41C6-9E2A-14ECCE29B5FF}" destId="{CD355197-697A-49E3-A8FF-1F674867FF4E}" srcOrd="0" destOrd="0" presId="urn:microsoft.com/office/officeart/2005/8/layout/cycle5"/>
    <dgm:cxn modelId="{18F3FACA-7877-40A8-ACAE-33CA32A8A282}" srcId="{3C6B667B-5533-41C6-9E2A-14ECCE29B5FF}" destId="{3080FAC8-F131-4E44-BB95-94A08BA4001D}" srcOrd="0" destOrd="0" parTransId="{0DB0429D-25A5-44F4-85F8-524BE26ED727}" sibTransId="{83A0DCDF-DC8D-4B87-B730-309142A00EE8}"/>
    <dgm:cxn modelId="{833DF17D-79BA-4D25-ACFD-E015352A2951}" type="presParOf" srcId="{CD355197-697A-49E3-A8FF-1F674867FF4E}" destId="{B903E33D-3474-4CDF-9F78-1FD17A0EFB07}" srcOrd="0" destOrd="0" presId="urn:microsoft.com/office/officeart/2005/8/layout/cycle5"/>
    <dgm:cxn modelId="{75847190-0CB1-4AC7-8E00-026AF13984C4}" type="presParOf" srcId="{CD355197-697A-49E3-A8FF-1F674867FF4E}" destId="{B12010E3-F1CA-4C06-A336-37538CAD8467}" srcOrd="1" destOrd="0" presId="urn:microsoft.com/office/officeart/2005/8/layout/cycle5"/>
    <dgm:cxn modelId="{CEA83432-843F-4E73-9977-9668A1352F72}" type="presParOf" srcId="{CD355197-697A-49E3-A8FF-1F674867FF4E}" destId="{3456A771-0468-4EAC-8C89-45987091CF01}" srcOrd="2" destOrd="0" presId="urn:microsoft.com/office/officeart/2005/8/layout/cycle5"/>
    <dgm:cxn modelId="{AE17B632-C456-476F-9A9E-BF7CCC6270AB}" type="presParOf" srcId="{CD355197-697A-49E3-A8FF-1F674867FF4E}" destId="{3423D5FD-B5B2-4FF6-A4E2-244DDFF6A26A}" srcOrd="3" destOrd="0" presId="urn:microsoft.com/office/officeart/2005/8/layout/cycle5"/>
    <dgm:cxn modelId="{42183CE5-B89E-4DB0-8183-827D9AC3BFD6}" type="presParOf" srcId="{CD355197-697A-49E3-A8FF-1F674867FF4E}" destId="{92BC16C9-B82D-4F3B-8832-B53184C7F80B}" srcOrd="4" destOrd="0" presId="urn:microsoft.com/office/officeart/2005/8/layout/cycle5"/>
    <dgm:cxn modelId="{462F6BDE-24F3-4059-A52B-81E9478E4CDE}" type="presParOf" srcId="{CD355197-697A-49E3-A8FF-1F674867FF4E}" destId="{262F6C24-434C-45B0-BDFF-C0202596C101}" srcOrd="5" destOrd="0" presId="urn:microsoft.com/office/officeart/2005/8/layout/cycle5"/>
    <dgm:cxn modelId="{EED6E041-94B5-4D98-955A-BEDA25C8E6B8}" type="presParOf" srcId="{CD355197-697A-49E3-A8FF-1F674867FF4E}" destId="{B0E14947-4934-4DB4-A1F8-83831135F9C0}" srcOrd="6" destOrd="0" presId="urn:microsoft.com/office/officeart/2005/8/layout/cycle5"/>
    <dgm:cxn modelId="{FB5E8902-60E8-4EE4-AA5F-989A09FAA488}" type="presParOf" srcId="{CD355197-697A-49E3-A8FF-1F674867FF4E}" destId="{5AE442C5-0B1D-4065-855B-A55043C46C43}" srcOrd="7" destOrd="0" presId="urn:microsoft.com/office/officeart/2005/8/layout/cycle5"/>
    <dgm:cxn modelId="{DC34ACC7-6EE9-487A-AF05-B04D12388F00}" type="presParOf" srcId="{CD355197-697A-49E3-A8FF-1F674867FF4E}" destId="{74213D82-4BED-4D71-8A0C-23AD0C17F55B}" srcOrd="8" destOrd="0" presId="urn:microsoft.com/office/officeart/2005/8/layout/cycle5"/>
    <dgm:cxn modelId="{368EE6E1-4817-40C4-93A5-FE8571120BA1}" type="presParOf" srcId="{CD355197-697A-49E3-A8FF-1F674867FF4E}" destId="{35FABCA7-0406-41CC-BDAC-540577243C1A}" srcOrd="9" destOrd="0" presId="urn:microsoft.com/office/officeart/2005/8/layout/cycle5"/>
    <dgm:cxn modelId="{EEF8A642-975D-474B-826C-CC712E5C3ECC}" type="presParOf" srcId="{CD355197-697A-49E3-A8FF-1F674867FF4E}" destId="{45023D89-75E6-4066-8E81-4CA37F796BE7}" srcOrd="10" destOrd="0" presId="urn:microsoft.com/office/officeart/2005/8/layout/cycle5"/>
    <dgm:cxn modelId="{99994D57-4A68-4D4B-889A-1F33CCF8B8CC}" type="presParOf" srcId="{CD355197-697A-49E3-A8FF-1F674867FF4E}" destId="{A100B05C-566D-48D7-8B2E-124582B5C390}" srcOrd="11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3C6B667B-5533-41C6-9E2A-14ECCE29B5FF}" type="doc">
      <dgm:prSet loTypeId="urn:microsoft.com/office/officeart/2005/8/layout/cycle5" loCatId="cycle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zh-TW" altLang="en-US"/>
        </a:p>
      </dgm:t>
    </dgm:pt>
    <dgm:pt modelId="{C413BE57-B2C4-44F6-87D2-FF5A55D626B9}">
      <dgm:prSet phldrT="[文字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altLang="zh-TW" dirty="0" smtClean="0">
              <a:latin typeface="微軟正黑體" pitchFamily="34" charset="-120"/>
              <a:ea typeface="微軟正黑體" pitchFamily="34" charset="-120"/>
            </a:rPr>
            <a:t>“</a:t>
          </a:r>
          <a:r>
            <a:rPr lang="zh-TW" altLang="en-US" dirty="0" smtClean="0">
              <a:latin typeface="微軟正黑體" pitchFamily="34" charset="-120"/>
              <a:ea typeface="微軟正黑體" pitchFamily="34" charset="-120"/>
            </a:rPr>
            <a:t>動作源頭</a:t>
          </a:r>
          <a:r>
            <a:rPr lang="en-US" altLang="zh-TW" dirty="0" smtClean="0">
              <a:latin typeface="微軟正黑體" pitchFamily="34" charset="-120"/>
              <a:ea typeface="微軟正黑體" pitchFamily="34" charset="-120"/>
            </a:rPr>
            <a:t>”</a:t>
          </a:r>
          <a:r>
            <a:rPr lang="zh-TW" altLang="zh-TW" dirty="0" smtClean="0">
              <a:latin typeface="微軟正黑體" pitchFamily="34" charset="-120"/>
              <a:ea typeface="微軟正黑體" pitchFamily="34" charset="-120"/>
            </a:rPr>
            <a:t>的</a:t>
          </a:r>
          <a:r>
            <a:rPr lang="zh-TW" altLang="en-US" dirty="0" smtClean="0">
              <a:latin typeface="微軟正黑體" pitchFamily="34" charset="-120"/>
              <a:ea typeface="微軟正黑體" pitchFamily="34" charset="-120"/>
            </a:rPr>
            <a:t>滿足</a:t>
          </a:r>
          <a:endParaRPr lang="en-US" altLang="zh-TW" dirty="0" smtClean="0">
            <a:latin typeface="微軟正黑體" pitchFamily="34" charset="-120"/>
            <a:ea typeface="微軟正黑體" pitchFamily="34" charset="-120"/>
          </a:endParaRPr>
        </a:p>
      </dgm:t>
    </dgm:pt>
    <dgm:pt modelId="{9E59FFAC-2AFF-4067-891E-75F999E39BD7}" type="parTrans" cxnId="{5514BF69-4339-46CF-9A2E-0E5379531F8F}">
      <dgm:prSet/>
      <dgm:spPr/>
      <dgm:t>
        <a:bodyPr/>
        <a:lstStyle/>
        <a:p>
          <a:endParaRPr lang="zh-TW" altLang="en-US"/>
        </a:p>
      </dgm:t>
    </dgm:pt>
    <dgm:pt modelId="{14137D0F-2F62-4968-BD51-71D9083F1FA2}" type="sibTrans" cxnId="{5514BF69-4339-46CF-9A2E-0E5379531F8F}">
      <dgm:prSet/>
      <dgm:spPr/>
      <dgm:t>
        <a:bodyPr/>
        <a:lstStyle/>
        <a:p>
          <a:endParaRPr lang="zh-TW" altLang="en-US"/>
        </a:p>
      </dgm:t>
    </dgm:pt>
    <dgm:pt modelId="{02AE16C4-27E7-4CE2-B502-8D64B4AE8769}">
      <dgm:prSet phldrT="[文字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zh-TW" altLang="en-US" sz="18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rPr>
            <a:t>傳遞失效</a:t>
          </a:r>
        </a:p>
      </dgm:t>
    </dgm:pt>
    <dgm:pt modelId="{4EB44C5D-AD1F-4083-85A9-3C98D7946354}" type="parTrans" cxnId="{7DF79A6E-067D-424A-AFF4-DB9F090C4746}">
      <dgm:prSet/>
      <dgm:spPr/>
      <dgm:t>
        <a:bodyPr/>
        <a:lstStyle/>
        <a:p>
          <a:endParaRPr lang="zh-TW" altLang="en-US"/>
        </a:p>
      </dgm:t>
    </dgm:pt>
    <dgm:pt modelId="{BDA543AF-7DB1-4FD5-B355-A0CEFA71B6D6}" type="sibTrans" cxnId="{7DF79A6E-067D-424A-AFF4-DB9F090C4746}">
      <dgm:prSet/>
      <dgm:spPr/>
      <dgm:t>
        <a:bodyPr/>
        <a:lstStyle/>
        <a:p>
          <a:endParaRPr lang="zh-TW" altLang="en-US"/>
        </a:p>
      </dgm:t>
    </dgm:pt>
    <dgm:pt modelId="{05EC6399-04C0-4B91-A2F4-FFF4B59EB08B}">
      <dgm:prSet phldrT="[文字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altLang="zh-TW" dirty="0" smtClean="0">
              <a:latin typeface="微軟正黑體" pitchFamily="34" charset="-120"/>
              <a:ea typeface="微軟正黑體" pitchFamily="34" charset="-120"/>
            </a:rPr>
            <a:t>“</a:t>
          </a:r>
          <a:r>
            <a:rPr lang="zh-TW" altLang="en-US" dirty="0" smtClean="0">
              <a:latin typeface="微軟正黑體" pitchFamily="34" charset="-120"/>
              <a:ea typeface="微軟正黑體" pitchFamily="34" charset="-120"/>
            </a:rPr>
            <a:t>動作源頭</a:t>
          </a:r>
          <a:r>
            <a:rPr lang="en-US" altLang="zh-TW" dirty="0" smtClean="0">
              <a:latin typeface="微軟正黑體" pitchFamily="34" charset="-120"/>
              <a:ea typeface="微軟正黑體" pitchFamily="34" charset="-120"/>
            </a:rPr>
            <a:t>”</a:t>
          </a:r>
          <a:r>
            <a:rPr lang="zh-TW" altLang="en-US" dirty="0" smtClean="0">
              <a:latin typeface="微軟正黑體" pitchFamily="34" charset="-120"/>
              <a:ea typeface="微軟正黑體" pitchFamily="34" charset="-120"/>
            </a:rPr>
            <a:t>出絕招</a:t>
          </a:r>
        </a:p>
      </dgm:t>
    </dgm:pt>
    <dgm:pt modelId="{0E734E36-E903-403E-A939-49322E2CFD78}" type="parTrans" cxnId="{A0003C1C-EA22-4CD4-918C-F2ED13A09E6D}">
      <dgm:prSet/>
      <dgm:spPr/>
      <dgm:t>
        <a:bodyPr/>
        <a:lstStyle/>
        <a:p>
          <a:endParaRPr lang="zh-TW" altLang="en-US"/>
        </a:p>
      </dgm:t>
    </dgm:pt>
    <dgm:pt modelId="{003332AF-4B93-455C-B34A-91308F3CA1AC}" type="sibTrans" cxnId="{A0003C1C-EA22-4CD4-918C-F2ED13A09E6D}">
      <dgm:prSet/>
      <dgm:spPr/>
      <dgm:t>
        <a:bodyPr/>
        <a:lstStyle/>
        <a:p>
          <a:endParaRPr lang="zh-TW" altLang="en-US"/>
        </a:p>
      </dgm:t>
    </dgm:pt>
    <dgm:pt modelId="{34B53D48-46CE-4A64-AE79-7C784DA2CF22}">
      <dgm:prSet phldrT="[文字]"/>
      <dgm:spPr/>
      <dgm:t>
        <a:bodyPr/>
        <a:lstStyle/>
        <a:p>
          <a:r>
            <a:rPr lang="zh-TW" altLang="zh-TW" dirty="0" smtClean="0">
              <a:latin typeface="微軟正黑體" pitchFamily="34" charset="-120"/>
              <a:ea typeface="微軟正黑體" pitchFamily="34" charset="-120"/>
            </a:rPr>
            <a:t>舊</a:t>
          </a:r>
          <a:r>
            <a:rPr lang="en-US" altLang="zh-TW" dirty="0" smtClean="0">
              <a:latin typeface="微軟正黑體" pitchFamily="34" charset="-120"/>
              <a:ea typeface="微軟正黑體" pitchFamily="34" charset="-120"/>
            </a:rPr>
            <a:t>/</a:t>
          </a:r>
          <a:r>
            <a:rPr lang="zh-TW" altLang="zh-TW" dirty="0" smtClean="0">
              <a:latin typeface="微軟正黑體" pitchFamily="34" charset="-120"/>
              <a:ea typeface="微軟正黑體" pitchFamily="34" charset="-120"/>
            </a:rPr>
            <a:t>新</a:t>
          </a:r>
          <a:r>
            <a:rPr lang="en-US" altLang="zh-TW" dirty="0" smtClean="0">
              <a:latin typeface="微軟正黑體" pitchFamily="34" charset="-120"/>
              <a:ea typeface="微軟正黑體" pitchFamily="34" charset="-120"/>
            </a:rPr>
            <a:t>”</a:t>
          </a:r>
          <a:r>
            <a:rPr lang="zh-TW" altLang="en-US" dirty="0" smtClean="0">
              <a:latin typeface="微軟正黑體" pitchFamily="34" charset="-120"/>
              <a:ea typeface="微軟正黑體" pitchFamily="34" charset="-120"/>
            </a:rPr>
            <a:t>動作源頭</a:t>
          </a:r>
          <a:r>
            <a:rPr lang="en-US" altLang="zh-TW" dirty="0" smtClean="0">
              <a:latin typeface="微軟正黑體" pitchFamily="34" charset="-120"/>
              <a:ea typeface="微軟正黑體" pitchFamily="34" charset="-120"/>
            </a:rPr>
            <a:t>”</a:t>
          </a:r>
          <a:r>
            <a:rPr lang="zh-TW" altLang="zh-TW" dirty="0" smtClean="0">
              <a:latin typeface="微軟正黑體" pitchFamily="34" charset="-120"/>
              <a:ea typeface="微軟正黑體" pitchFamily="34" charset="-120"/>
            </a:rPr>
            <a:t> 發號施令</a:t>
          </a:r>
          <a:endParaRPr lang="zh-TW" altLang="en-US" dirty="0">
            <a:latin typeface="微軟正黑體" pitchFamily="34" charset="-120"/>
            <a:ea typeface="微軟正黑體" pitchFamily="34" charset="-120"/>
          </a:endParaRPr>
        </a:p>
      </dgm:t>
    </dgm:pt>
    <dgm:pt modelId="{A29F66EF-64DF-4987-A5DF-AB88530EACC6}" type="parTrans" cxnId="{7E41D1D9-1DD9-4539-91E4-D8BAFD20CFD5}">
      <dgm:prSet/>
      <dgm:spPr/>
      <dgm:t>
        <a:bodyPr/>
        <a:lstStyle/>
        <a:p>
          <a:endParaRPr lang="zh-TW" altLang="en-US"/>
        </a:p>
      </dgm:t>
    </dgm:pt>
    <dgm:pt modelId="{0DE83DA3-50C0-4824-8E9E-A0BECD5256AD}" type="sibTrans" cxnId="{7E41D1D9-1DD9-4539-91E4-D8BAFD20CFD5}">
      <dgm:prSet/>
      <dgm:spPr/>
      <dgm:t>
        <a:bodyPr/>
        <a:lstStyle/>
        <a:p>
          <a:endParaRPr lang="zh-TW" altLang="en-US"/>
        </a:p>
      </dgm:t>
    </dgm:pt>
    <dgm:pt modelId="{9981A922-3820-422C-9732-C4CECC99B341}">
      <dgm:prSet phldrT="[文字]"/>
      <dgm:spPr/>
      <dgm:t>
        <a:bodyPr/>
        <a:lstStyle/>
        <a:p>
          <a:r>
            <a:rPr lang="en-US" altLang="zh-TW" dirty="0" smtClean="0"/>
            <a:t>“</a:t>
          </a:r>
          <a:r>
            <a:rPr lang="zh-TW" altLang="en-US" dirty="0" smtClean="0"/>
            <a:t>動作源頭</a:t>
          </a:r>
          <a:r>
            <a:rPr lang="en-US" altLang="zh-TW" dirty="0" smtClean="0"/>
            <a:t>”</a:t>
          </a:r>
          <a:r>
            <a:rPr lang="zh-TW" altLang="en-US" dirty="0" smtClean="0"/>
            <a:t>的</a:t>
          </a:r>
          <a:endParaRPr lang="en-US" altLang="zh-TW" dirty="0" smtClean="0"/>
        </a:p>
        <a:p>
          <a:r>
            <a:rPr lang="zh-TW" altLang="en-US" dirty="0" smtClean="0"/>
            <a:t>動作</a:t>
          </a:r>
          <a:r>
            <a:rPr lang="zh-TW" altLang="en-US" dirty="0" smtClean="0">
              <a:latin typeface="微軟正黑體" pitchFamily="34" charset="-120"/>
              <a:ea typeface="微軟正黑體" pitchFamily="34" charset="-120"/>
            </a:rPr>
            <a:t>難度</a:t>
          </a:r>
          <a:endParaRPr lang="zh-TW" altLang="en-US" dirty="0">
            <a:latin typeface="微軟正黑體" pitchFamily="34" charset="-120"/>
            <a:ea typeface="微軟正黑體" pitchFamily="34" charset="-120"/>
          </a:endParaRPr>
        </a:p>
      </dgm:t>
    </dgm:pt>
    <dgm:pt modelId="{33E3BA0F-A91A-47C2-8175-62117631417F}" type="parTrans" cxnId="{82FCAB35-E2EA-4B93-B9DD-528B1843941A}">
      <dgm:prSet/>
      <dgm:spPr/>
      <dgm:t>
        <a:bodyPr/>
        <a:lstStyle/>
        <a:p>
          <a:endParaRPr lang="zh-TW" altLang="en-US"/>
        </a:p>
      </dgm:t>
    </dgm:pt>
    <dgm:pt modelId="{7BAA6C3A-E9CF-4936-9FDB-3E8F2DA618E8}" type="sibTrans" cxnId="{82FCAB35-E2EA-4B93-B9DD-528B1843941A}">
      <dgm:prSet/>
      <dgm:spPr/>
      <dgm:t>
        <a:bodyPr/>
        <a:lstStyle/>
        <a:p>
          <a:endParaRPr lang="zh-TW" altLang="en-US"/>
        </a:p>
      </dgm:t>
    </dgm:pt>
    <dgm:pt modelId="{CD355197-697A-49E3-A8FF-1F674867FF4E}" type="pres">
      <dgm:prSet presAssocID="{3C6B667B-5533-41C6-9E2A-14ECCE29B5FF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9186F35-E0E7-4CF3-9EBE-2EC9BC40F565}" type="pres">
      <dgm:prSet presAssocID="{34B53D48-46CE-4A64-AE79-7C784DA2CF22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7011DC3-20E7-4B05-B078-988E7EAB1981}" type="pres">
      <dgm:prSet presAssocID="{34B53D48-46CE-4A64-AE79-7C784DA2CF22}" presName="spNode" presStyleCnt="0"/>
      <dgm:spPr/>
    </dgm:pt>
    <dgm:pt modelId="{C5EC7B0B-2DFE-4820-BF00-206622F2398A}" type="pres">
      <dgm:prSet presAssocID="{0DE83DA3-50C0-4824-8E9E-A0BECD5256AD}" presName="sibTrans" presStyleLbl="sibTrans1D1" presStyleIdx="0" presStyleCnt="5"/>
      <dgm:spPr/>
      <dgm:t>
        <a:bodyPr/>
        <a:lstStyle/>
        <a:p>
          <a:endParaRPr lang="zh-TW" altLang="en-US"/>
        </a:p>
      </dgm:t>
    </dgm:pt>
    <dgm:pt modelId="{EE451057-CBE5-49F1-A30A-DFFF69ED2FD6}" type="pres">
      <dgm:prSet presAssocID="{9981A922-3820-422C-9732-C4CECC99B341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EEC0B0F-4AC0-4D56-8D02-17433CFF747E}" type="pres">
      <dgm:prSet presAssocID="{9981A922-3820-422C-9732-C4CECC99B341}" presName="spNode" presStyleCnt="0"/>
      <dgm:spPr/>
    </dgm:pt>
    <dgm:pt modelId="{49DA44D9-526F-48E2-86A0-D822B803AFD9}" type="pres">
      <dgm:prSet presAssocID="{7BAA6C3A-E9CF-4936-9FDB-3E8F2DA618E8}" presName="sibTrans" presStyleLbl="sibTrans1D1" presStyleIdx="1" presStyleCnt="5"/>
      <dgm:spPr/>
      <dgm:t>
        <a:bodyPr/>
        <a:lstStyle/>
        <a:p>
          <a:endParaRPr lang="zh-TW" altLang="en-US"/>
        </a:p>
      </dgm:t>
    </dgm:pt>
    <dgm:pt modelId="{3423D5FD-B5B2-4FF6-A4E2-244DDFF6A26A}" type="pres">
      <dgm:prSet presAssocID="{C413BE57-B2C4-44F6-87D2-FF5A55D626B9}" presName="node" presStyleLbl="node1" presStyleIdx="2" presStyleCnt="5" custRadScaleRad="101229" custRadScaleInc="-230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BC16C9-B82D-4F3B-8832-B53184C7F80B}" type="pres">
      <dgm:prSet presAssocID="{C413BE57-B2C4-44F6-87D2-FF5A55D626B9}" presName="spNode" presStyleCnt="0"/>
      <dgm:spPr/>
      <dgm:t>
        <a:bodyPr/>
        <a:lstStyle/>
        <a:p>
          <a:endParaRPr lang="zh-TW" altLang="en-US"/>
        </a:p>
      </dgm:t>
    </dgm:pt>
    <dgm:pt modelId="{262F6C24-434C-45B0-BDFF-C0202596C101}" type="pres">
      <dgm:prSet presAssocID="{14137D0F-2F62-4968-BD51-71D9083F1FA2}" presName="sibTrans" presStyleLbl="sibTrans1D1" presStyleIdx="2" presStyleCnt="5"/>
      <dgm:spPr/>
      <dgm:t>
        <a:bodyPr/>
        <a:lstStyle/>
        <a:p>
          <a:endParaRPr lang="en-US"/>
        </a:p>
      </dgm:t>
    </dgm:pt>
    <dgm:pt modelId="{D137679B-1C44-4C2D-929F-D17FD3C769AC}" type="pres">
      <dgm:prSet presAssocID="{05EC6399-04C0-4B91-A2F4-FFF4B59EB08B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42B4A32-FC89-483B-8D87-A8AE284E2336}" type="pres">
      <dgm:prSet presAssocID="{05EC6399-04C0-4B91-A2F4-FFF4B59EB08B}" presName="spNode" presStyleCnt="0"/>
      <dgm:spPr/>
    </dgm:pt>
    <dgm:pt modelId="{3EC56979-EDDD-48DA-9432-4821614A1D5E}" type="pres">
      <dgm:prSet presAssocID="{003332AF-4B93-455C-B34A-91308F3CA1AC}" presName="sibTrans" presStyleLbl="sibTrans1D1" presStyleIdx="3" presStyleCnt="5"/>
      <dgm:spPr/>
      <dgm:t>
        <a:bodyPr/>
        <a:lstStyle/>
        <a:p>
          <a:endParaRPr lang="zh-TW" altLang="en-US"/>
        </a:p>
      </dgm:t>
    </dgm:pt>
    <dgm:pt modelId="{B0E14947-4934-4DB4-A1F8-83831135F9C0}" type="pres">
      <dgm:prSet presAssocID="{02AE16C4-27E7-4CE2-B502-8D64B4AE8769}" presName="node" presStyleLbl="node1" presStyleIdx="4" presStyleCnt="5" custRadScaleRad="112455" custRadScaleInc="-4550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E442C5-0B1D-4065-855B-A55043C46C43}" type="pres">
      <dgm:prSet presAssocID="{02AE16C4-27E7-4CE2-B502-8D64B4AE8769}" presName="spNode" presStyleCnt="0"/>
      <dgm:spPr/>
      <dgm:t>
        <a:bodyPr/>
        <a:lstStyle/>
        <a:p>
          <a:endParaRPr lang="zh-TW" altLang="en-US"/>
        </a:p>
      </dgm:t>
    </dgm:pt>
    <dgm:pt modelId="{74213D82-4BED-4D71-8A0C-23AD0C17F55B}" type="pres">
      <dgm:prSet presAssocID="{BDA543AF-7DB1-4FD5-B355-A0CEFA71B6D6}" presName="sibTrans" presStyleLbl="sibTrans1D1" presStyleIdx="4" presStyleCnt="5"/>
      <dgm:spPr/>
      <dgm:t>
        <a:bodyPr/>
        <a:lstStyle/>
        <a:p>
          <a:endParaRPr lang="en-US"/>
        </a:p>
      </dgm:t>
    </dgm:pt>
  </dgm:ptLst>
  <dgm:cxnLst>
    <dgm:cxn modelId="{81D39197-ADD1-4027-9FA4-B3E98249AA11}" type="presOf" srcId="{BDA543AF-7DB1-4FD5-B355-A0CEFA71B6D6}" destId="{74213D82-4BED-4D71-8A0C-23AD0C17F55B}" srcOrd="0" destOrd="0" presId="urn:microsoft.com/office/officeart/2005/8/layout/cycle5"/>
    <dgm:cxn modelId="{5514BF69-4339-46CF-9A2E-0E5379531F8F}" srcId="{3C6B667B-5533-41C6-9E2A-14ECCE29B5FF}" destId="{C413BE57-B2C4-44F6-87D2-FF5A55D626B9}" srcOrd="2" destOrd="0" parTransId="{9E59FFAC-2AFF-4067-891E-75F999E39BD7}" sibTransId="{14137D0F-2F62-4968-BD51-71D9083F1FA2}"/>
    <dgm:cxn modelId="{5B2FEC11-52D5-4A33-B7EE-27E60395310B}" type="presOf" srcId="{9981A922-3820-422C-9732-C4CECC99B341}" destId="{EE451057-CBE5-49F1-A30A-DFFF69ED2FD6}" srcOrd="0" destOrd="0" presId="urn:microsoft.com/office/officeart/2005/8/layout/cycle5"/>
    <dgm:cxn modelId="{82FCAB35-E2EA-4B93-B9DD-528B1843941A}" srcId="{3C6B667B-5533-41C6-9E2A-14ECCE29B5FF}" destId="{9981A922-3820-422C-9732-C4CECC99B341}" srcOrd="1" destOrd="0" parTransId="{33E3BA0F-A91A-47C2-8175-62117631417F}" sibTransId="{7BAA6C3A-E9CF-4936-9FDB-3E8F2DA618E8}"/>
    <dgm:cxn modelId="{176895B5-CEB4-4ABA-B47B-BD570359EEBB}" type="presOf" srcId="{14137D0F-2F62-4968-BD51-71D9083F1FA2}" destId="{262F6C24-434C-45B0-BDFF-C0202596C101}" srcOrd="0" destOrd="0" presId="urn:microsoft.com/office/officeart/2005/8/layout/cycle5"/>
    <dgm:cxn modelId="{FFEFB292-0E95-4ECD-B67A-F01FC6ACA4FA}" type="presOf" srcId="{7BAA6C3A-E9CF-4936-9FDB-3E8F2DA618E8}" destId="{49DA44D9-526F-48E2-86A0-D822B803AFD9}" srcOrd="0" destOrd="0" presId="urn:microsoft.com/office/officeart/2005/8/layout/cycle5"/>
    <dgm:cxn modelId="{7DF79A6E-067D-424A-AFF4-DB9F090C4746}" srcId="{3C6B667B-5533-41C6-9E2A-14ECCE29B5FF}" destId="{02AE16C4-27E7-4CE2-B502-8D64B4AE8769}" srcOrd="4" destOrd="0" parTransId="{4EB44C5D-AD1F-4083-85A9-3C98D7946354}" sibTransId="{BDA543AF-7DB1-4FD5-B355-A0CEFA71B6D6}"/>
    <dgm:cxn modelId="{679F98B4-2450-4E2E-8CB1-81B74BC936AE}" type="presOf" srcId="{3C6B667B-5533-41C6-9E2A-14ECCE29B5FF}" destId="{CD355197-697A-49E3-A8FF-1F674867FF4E}" srcOrd="0" destOrd="0" presId="urn:microsoft.com/office/officeart/2005/8/layout/cycle5"/>
    <dgm:cxn modelId="{1155A7F2-23C0-45C3-AF8A-86CF4A085B2D}" type="presOf" srcId="{05EC6399-04C0-4B91-A2F4-FFF4B59EB08B}" destId="{D137679B-1C44-4C2D-929F-D17FD3C769AC}" srcOrd="0" destOrd="0" presId="urn:microsoft.com/office/officeart/2005/8/layout/cycle5"/>
    <dgm:cxn modelId="{E54BB08E-AF5F-4790-907C-1A1B3FC7205C}" type="presOf" srcId="{003332AF-4B93-455C-B34A-91308F3CA1AC}" destId="{3EC56979-EDDD-48DA-9432-4821614A1D5E}" srcOrd="0" destOrd="0" presId="urn:microsoft.com/office/officeart/2005/8/layout/cycle5"/>
    <dgm:cxn modelId="{A0003C1C-EA22-4CD4-918C-F2ED13A09E6D}" srcId="{3C6B667B-5533-41C6-9E2A-14ECCE29B5FF}" destId="{05EC6399-04C0-4B91-A2F4-FFF4B59EB08B}" srcOrd="3" destOrd="0" parTransId="{0E734E36-E903-403E-A939-49322E2CFD78}" sibTransId="{003332AF-4B93-455C-B34A-91308F3CA1AC}"/>
    <dgm:cxn modelId="{FE9872FE-FAB2-4B45-95E8-FA30B3A51D3C}" type="presOf" srcId="{02AE16C4-27E7-4CE2-B502-8D64B4AE8769}" destId="{B0E14947-4934-4DB4-A1F8-83831135F9C0}" srcOrd="0" destOrd="0" presId="urn:microsoft.com/office/officeart/2005/8/layout/cycle5"/>
    <dgm:cxn modelId="{A9D2FAC3-4CAB-4F8F-9179-83DFE2A5AACA}" type="presOf" srcId="{0DE83DA3-50C0-4824-8E9E-A0BECD5256AD}" destId="{C5EC7B0B-2DFE-4820-BF00-206622F2398A}" srcOrd="0" destOrd="0" presId="urn:microsoft.com/office/officeart/2005/8/layout/cycle5"/>
    <dgm:cxn modelId="{A02C70F0-EFFE-447B-9910-FDF206A6468D}" type="presOf" srcId="{C413BE57-B2C4-44F6-87D2-FF5A55D626B9}" destId="{3423D5FD-B5B2-4FF6-A4E2-244DDFF6A26A}" srcOrd="0" destOrd="0" presId="urn:microsoft.com/office/officeart/2005/8/layout/cycle5"/>
    <dgm:cxn modelId="{7E41D1D9-1DD9-4539-91E4-D8BAFD20CFD5}" srcId="{3C6B667B-5533-41C6-9E2A-14ECCE29B5FF}" destId="{34B53D48-46CE-4A64-AE79-7C784DA2CF22}" srcOrd="0" destOrd="0" parTransId="{A29F66EF-64DF-4987-A5DF-AB88530EACC6}" sibTransId="{0DE83DA3-50C0-4824-8E9E-A0BECD5256AD}"/>
    <dgm:cxn modelId="{D2C42408-F054-42E3-8644-A1AE80DC5744}" type="presOf" srcId="{34B53D48-46CE-4A64-AE79-7C784DA2CF22}" destId="{79186F35-E0E7-4CF3-9EBE-2EC9BC40F565}" srcOrd="0" destOrd="0" presId="urn:microsoft.com/office/officeart/2005/8/layout/cycle5"/>
    <dgm:cxn modelId="{DD00567B-BE93-4A06-9512-73EBC5C30B3A}" type="presParOf" srcId="{CD355197-697A-49E3-A8FF-1F674867FF4E}" destId="{79186F35-E0E7-4CF3-9EBE-2EC9BC40F565}" srcOrd="0" destOrd="0" presId="urn:microsoft.com/office/officeart/2005/8/layout/cycle5"/>
    <dgm:cxn modelId="{B0170923-1384-401C-A99E-F6129165D470}" type="presParOf" srcId="{CD355197-697A-49E3-A8FF-1F674867FF4E}" destId="{37011DC3-20E7-4B05-B078-988E7EAB1981}" srcOrd="1" destOrd="0" presId="urn:microsoft.com/office/officeart/2005/8/layout/cycle5"/>
    <dgm:cxn modelId="{206B911D-3554-4E43-ADB9-3C3EA3200A57}" type="presParOf" srcId="{CD355197-697A-49E3-A8FF-1F674867FF4E}" destId="{C5EC7B0B-2DFE-4820-BF00-206622F2398A}" srcOrd="2" destOrd="0" presId="urn:microsoft.com/office/officeart/2005/8/layout/cycle5"/>
    <dgm:cxn modelId="{11EFE3B7-45A8-452D-A012-C2617DB43137}" type="presParOf" srcId="{CD355197-697A-49E3-A8FF-1F674867FF4E}" destId="{EE451057-CBE5-49F1-A30A-DFFF69ED2FD6}" srcOrd="3" destOrd="0" presId="urn:microsoft.com/office/officeart/2005/8/layout/cycle5"/>
    <dgm:cxn modelId="{7D8B3DF4-EAF8-475C-BDCD-8EACFCF3E6CF}" type="presParOf" srcId="{CD355197-697A-49E3-A8FF-1F674867FF4E}" destId="{BEEC0B0F-4AC0-4D56-8D02-17433CFF747E}" srcOrd="4" destOrd="0" presId="urn:microsoft.com/office/officeart/2005/8/layout/cycle5"/>
    <dgm:cxn modelId="{4FD2AC13-7981-43A2-A780-3DFD8ED9ADD7}" type="presParOf" srcId="{CD355197-697A-49E3-A8FF-1F674867FF4E}" destId="{49DA44D9-526F-48E2-86A0-D822B803AFD9}" srcOrd="5" destOrd="0" presId="urn:microsoft.com/office/officeart/2005/8/layout/cycle5"/>
    <dgm:cxn modelId="{2F938658-74DA-41C9-A839-8B915C0F65A4}" type="presParOf" srcId="{CD355197-697A-49E3-A8FF-1F674867FF4E}" destId="{3423D5FD-B5B2-4FF6-A4E2-244DDFF6A26A}" srcOrd="6" destOrd="0" presId="urn:microsoft.com/office/officeart/2005/8/layout/cycle5"/>
    <dgm:cxn modelId="{7D9D8CD1-3C53-476E-A2F2-4B72263747A8}" type="presParOf" srcId="{CD355197-697A-49E3-A8FF-1F674867FF4E}" destId="{92BC16C9-B82D-4F3B-8832-B53184C7F80B}" srcOrd="7" destOrd="0" presId="urn:microsoft.com/office/officeart/2005/8/layout/cycle5"/>
    <dgm:cxn modelId="{467BCEF5-C426-4C00-B2C3-4A2C30F258AF}" type="presParOf" srcId="{CD355197-697A-49E3-A8FF-1F674867FF4E}" destId="{262F6C24-434C-45B0-BDFF-C0202596C101}" srcOrd="8" destOrd="0" presId="urn:microsoft.com/office/officeart/2005/8/layout/cycle5"/>
    <dgm:cxn modelId="{80BAA6C3-8A90-4A01-9928-3AC57A7C3657}" type="presParOf" srcId="{CD355197-697A-49E3-A8FF-1F674867FF4E}" destId="{D137679B-1C44-4C2D-929F-D17FD3C769AC}" srcOrd="9" destOrd="0" presId="urn:microsoft.com/office/officeart/2005/8/layout/cycle5"/>
    <dgm:cxn modelId="{570E66CF-500A-4F90-8F1A-5A9D2C9CF664}" type="presParOf" srcId="{CD355197-697A-49E3-A8FF-1F674867FF4E}" destId="{B42B4A32-FC89-483B-8D87-A8AE284E2336}" srcOrd="10" destOrd="0" presId="urn:microsoft.com/office/officeart/2005/8/layout/cycle5"/>
    <dgm:cxn modelId="{BB985A5A-AD63-4863-AC84-B87261E896CB}" type="presParOf" srcId="{CD355197-697A-49E3-A8FF-1F674867FF4E}" destId="{3EC56979-EDDD-48DA-9432-4821614A1D5E}" srcOrd="11" destOrd="0" presId="urn:microsoft.com/office/officeart/2005/8/layout/cycle5"/>
    <dgm:cxn modelId="{A9418414-99D6-424F-9A3B-A0C7F97EC3C6}" type="presParOf" srcId="{CD355197-697A-49E3-A8FF-1F674867FF4E}" destId="{B0E14947-4934-4DB4-A1F8-83831135F9C0}" srcOrd="12" destOrd="0" presId="urn:microsoft.com/office/officeart/2005/8/layout/cycle5"/>
    <dgm:cxn modelId="{A852B593-D65C-4C41-98C8-1ED86FB8DC4F}" type="presParOf" srcId="{CD355197-697A-49E3-A8FF-1F674867FF4E}" destId="{5AE442C5-0B1D-4065-855B-A55043C46C43}" srcOrd="13" destOrd="0" presId="urn:microsoft.com/office/officeart/2005/8/layout/cycle5"/>
    <dgm:cxn modelId="{7F36A13C-65F2-419F-AB89-7641A1F8370D}" type="presParOf" srcId="{CD355197-697A-49E3-A8FF-1F674867FF4E}" destId="{74213D82-4BED-4D71-8A0C-23AD0C17F55B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A7FE543-B25E-483C-88DA-46C0FFC2081F}">
      <dsp:nvSpPr>
        <dsp:cNvPr id="0" name=""/>
        <dsp:cNvSpPr/>
      </dsp:nvSpPr>
      <dsp:spPr>
        <a:xfrm rot="5400000">
          <a:off x="-133532" y="134210"/>
          <a:ext cx="890216" cy="623151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800" kern="1200" dirty="0" smtClean="0"/>
            <a:t> </a:t>
          </a:r>
          <a:endParaRPr lang="zh-TW" altLang="en-US" sz="1800" kern="1200" dirty="0"/>
        </a:p>
      </dsp:txBody>
      <dsp:txXfrm rot="5400000">
        <a:off x="-133532" y="134210"/>
        <a:ext cx="890216" cy="623151"/>
      </dsp:txXfrm>
    </dsp:sp>
    <dsp:sp modelId="{8879C335-C712-4AB8-A967-E9E6707E1882}">
      <dsp:nvSpPr>
        <dsp:cNvPr id="0" name=""/>
        <dsp:cNvSpPr/>
      </dsp:nvSpPr>
      <dsp:spPr>
        <a:xfrm rot="5400000">
          <a:off x="2028793" y="-1404963"/>
          <a:ext cx="578640" cy="338992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en-US" sz="1600" kern="1200" dirty="0" smtClean="0"/>
            <a:t>1. </a:t>
          </a:r>
          <a:r>
            <a:rPr lang="zh-TW" altLang="en-US" sz="1600" kern="1200" dirty="0" smtClean="0"/>
            <a:t>水中生物進食了含雪卡毒的微生物</a:t>
          </a:r>
          <a:endParaRPr lang="zh-TW" altLang="en-US" sz="1600" kern="1200" dirty="0"/>
        </a:p>
      </dsp:txBody>
      <dsp:txXfrm rot="5400000">
        <a:off x="2028793" y="-1404963"/>
        <a:ext cx="578640" cy="3389924"/>
      </dsp:txXfrm>
    </dsp:sp>
    <dsp:sp modelId="{2EF2B07A-435E-483C-BD53-EE716ADD115A}">
      <dsp:nvSpPr>
        <dsp:cNvPr id="0" name=""/>
        <dsp:cNvSpPr/>
      </dsp:nvSpPr>
      <dsp:spPr>
        <a:xfrm rot="5400000">
          <a:off x="-133532" y="837960"/>
          <a:ext cx="890216" cy="623151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800" kern="1200" dirty="0" smtClean="0"/>
            <a:t> </a:t>
          </a:r>
          <a:endParaRPr lang="zh-TW" altLang="en-US" sz="1800" kern="1200" dirty="0"/>
        </a:p>
      </dsp:txBody>
      <dsp:txXfrm rot="5400000">
        <a:off x="-133532" y="837960"/>
        <a:ext cx="890216" cy="623151"/>
      </dsp:txXfrm>
    </dsp:sp>
    <dsp:sp modelId="{0CCDA26C-3B1F-45A1-94F3-4E4BC064DCFC}">
      <dsp:nvSpPr>
        <dsp:cNvPr id="0" name=""/>
        <dsp:cNvSpPr/>
      </dsp:nvSpPr>
      <dsp:spPr>
        <a:xfrm rot="5400000">
          <a:off x="2028793" y="-701214"/>
          <a:ext cx="578640" cy="338992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zh-TW" sz="1600" kern="1200" dirty="0" smtClean="0"/>
            <a:t>2.</a:t>
          </a:r>
          <a:r>
            <a:rPr lang="en-US" altLang="zh-TW" sz="1600" kern="1200" baseline="0" dirty="0" smtClean="0"/>
            <a:t> </a:t>
          </a:r>
          <a:r>
            <a:rPr lang="zh-TW" altLang="en-US" sz="1600" kern="1200" baseline="0" dirty="0" smtClean="0"/>
            <a:t>人類進食了含毒素之海鮮</a:t>
          </a:r>
          <a:endParaRPr lang="zh-TW" altLang="en-US" sz="1600" kern="1200" dirty="0"/>
        </a:p>
      </dsp:txBody>
      <dsp:txXfrm rot="5400000">
        <a:off x="2028793" y="-701214"/>
        <a:ext cx="578640" cy="3389924"/>
      </dsp:txXfrm>
    </dsp:sp>
    <dsp:sp modelId="{422897A6-6EE7-482C-B153-26E54DDD4630}">
      <dsp:nvSpPr>
        <dsp:cNvPr id="0" name=""/>
        <dsp:cNvSpPr/>
      </dsp:nvSpPr>
      <dsp:spPr>
        <a:xfrm rot="5400000">
          <a:off x="-133532" y="1541709"/>
          <a:ext cx="890216" cy="623151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800" kern="1200" dirty="0" smtClean="0"/>
            <a:t> </a:t>
          </a:r>
          <a:endParaRPr lang="zh-TW" altLang="en-US" sz="1800" kern="1200" dirty="0"/>
        </a:p>
      </dsp:txBody>
      <dsp:txXfrm rot="5400000">
        <a:off x="-133532" y="1541709"/>
        <a:ext cx="890216" cy="623151"/>
      </dsp:txXfrm>
    </dsp:sp>
    <dsp:sp modelId="{F0FDEB89-4D71-42F9-B4EE-B3EBD1C107E0}">
      <dsp:nvSpPr>
        <dsp:cNvPr id="0" name=""/>
        <dsp:cNvSpPr/>
      </dsp:nvSpPr>
      <dsp:spPr>
        <a:xfrm rot="5400000">
          <a:off x="2028793" y="2535"/>
          <a:ext cx="578640" cy="338992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zh-TW" sz="1600" kern="1200" dirty="0" smtClean="0"/>
            <a:t>3. </a:t>
          </a:r>
          <a:r>
            <a:rPr lang="zh-TW" altLang="en-US" sz="1600" kern="1200" dirty="0" smtClean="0"/>
            <a:t>食物中毒</a:t>
          </a:r>
          <a:endParaRPr lang="zh-TW" altLang="en-US" sz="1600" kern="1200" dirty="0"/>
        </a:p>
      </dsp:txBody>
      <dsp:txXfrm rot="5400000">
        <a:off x="2028793" y="2535"/>
        <a:ext cx="578640" cy="3389924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0BF6901-6AA4-4A58-AE72-9D7C9FD7DEAB}">
      <dsp:nvSpPr>
        <dsp:cNvPr id="0" name=""/>
        <dsp:cNvSpPr/>
      </dsp:nvSpPr>
      <dsp:spPr>
        <a:xfrm>
          <a:off x="0" y="36990"/>
          <a:ext cx="6648399" cy="4155249"/>
        </a:xfrm>
        <a:prstGeom prst="swooshArrow">
          <a:avLst>
            <a:gd name="adj1" fmla="val 25000"/>
            <a:gd name="adj2" fmla="val 25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7B8C249-3B8E-418A-848D-F2F90F0396E2}">
      <dsp:nvSpPr>
        <dsp:cNvPr id="0" name=""/>
        <dsp:cNvSpPr/>
      </dsp:nvSpPr>
      <dsp:spPr>
        <a:xfrm>
          <a:off x="844346" y="2886448"/>
          <a:ext cx="172858" cy="17285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342403-1AE9-4BD8-9BDB-CDEFFF428A85}">
      <dsp:nvSpPr>
        <dsp:cNvPr id="0" name=""/>
        <dsp:cNvSpPr/>
      </dsp:nvSpPr>
      <dsp:spPr>
        <a:xfrm>
          <a:off x="968209" y="3001896"/>
          <a:ext cx="1474210" cy="11428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594" tIns="0" rIns="0" bIns="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900" b="1" kern="1200" dirty="0" smtClean="0"/>
            <a:t>了解眾多相關組件及其中複雜的互動</a:t>
          </a:r>
          <a:endParaRPr lang="zh-TW" altLang="en-US" sz="1900" b="1" kern="1200" dirty="0"/>
        </a:p>
      </dsp:txBody>
      <dsp:txXfrm>
        <a:off x="968209" y="3001896"/>
        <a:ext cx="1474210" cy="1142829"/>
      </dsp:txXfrm>
    </dsp:sp>
    <dsp:sp modelId="{C1B00AE0-EB6B-479B-8821-65C4517FBE4A}">
      <dsp:nvSpPr>
        <dsp:cNvPr id="0" name=""/>
        <dsp:cNvSpPr/>
      </dsp:nvSpPr>
      <dsp:spPr>
        <a:xfrm>
          <a:off x="2370154" y="1757051"/>
          <a:ext cx="312474" cy="312474"/>
        </a:xfrm>
        <a:prstGeom prst="ellipse">
          <a:avLst/>
        </a:prstGeom>
        <a:solidFill>
          <a:schemeClr val="accent2">
            <a:hueOff val="-6140583"/>
            <a:satOff val="-50000"/>
            <a:lumOff val="3284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A749F2-D94E-40E8-9612-97C0F20B37F3}">
      <dsp:nvSpPr>
        <dsp:cNvPr id="0" name=""/>
        <dsp:cNvSpPr/>
      </dsp:nvSpPr>
      <dsp:spPr>
        <a:xfrm>
          <a:off x="2526392" y="1913289"/>
          <a:ext cx="1595616" cy="22604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574" tIns="0" rIns="0" bIns="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900" b="1" kern="1200" dirty="0" smtClean="0"/>
            <a:t>深入剖析</a:t>
          </a:r>
          <a:r>
            <a:rPr lang="en-US" altLang="zh-TW" sz="1900" b="1" kern="1200" dirty="0" smtClean="0"/>
            <a:t/>
          </a:r>
          <a:br>
            <a:rPr lang="en-US" altLang="zh-TW" sz="1900" b="1" kern="1200" dirty="0" smtClean="0"/>
          </a:br>
          <a:r>
            <a:rPr lang="zh-TW" altLang="en-US" sz="1900" b="1" kern="1200" dirty="0" smtClean="0"/>
            <a:t>問題</a:t>
          </a:r>
          <a:endParaRPr lang="zh-TW" altLang="en-US" sz="1900" b="1" kern="1200" dirty="0"/>
        </a:p>
      </dsp:txBody>
      <dsp:txXfrm>
        <a:off x="2526392" y="1913289"/>
        <a:ext cx="1595616" cy="2260455"/>
      </dsp:txXfrm>
    </dsp:sp>
    <dsp:sp modelId="{BB795DC2-827D-4DC2-8F97-572D6A448AB4}">
      <dsp:nvSpPr>
        <dsp:cNvPr id="0" name=""/>
        <dsp:cNvSpPr/>
      </dsp:nvSpPr>
      <dsp:spPr>
        <a:xfrm>
          <a:off x="4205113" y="1069773"/>
          <a:ext cx="432146" cy="432146"/>
        </a:xfrm>
        <a:prstGeom prst="ellipse">
          <a:avLst/>
        </a:prstGeom>
        <a:solidFill>
          <a:schemeClr val="accent2">
            <a:hueOff val="-12281167"/>
            <a:satOff val="-100000"/>
            <a:lumOff val="65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A40D2D-876C-4CFF-8A62-3F9044856995}">
      <dsp:nvSpPr>
        <dsp:cNvPr id="0" name=""/>
        <dsp:cNvSpPr/>
      </dsp:nvSpPr>
      <dsp:spPr>
        <a:xfrm>
          <a:off x="4610957" y="1368165"/>
          <a:ext cx="2037442" cy="21842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985" tIns="0" rIns="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1" kern="1200" dirty="0" smtClean="0"/>
            <a:t>提升解難能力、類比能力、創造力及多角度思考的能力</a:t>
          </a:r>
          <a:endParaRPr lang="zh-TW" altLang="en-US" sz="2000" b="1" kern="1200" dirty="0"/>
        </a:p>
      </dsp:txBody>
      <dsp:txXfrm>
        <a:off x="4610957" y="1368165"/>
        <a:ext cx="2037442" cy="2184204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ED5F705-E761-408F-8ED9-CB7A55B5C895}">
      <dsp:nvSpPr>
        <dsp:cNvPr id="0" name=""/>
        <dsp:cNvSpPr/>
      </dsp:nvSpPr>
      <dsp:spPr>
        <a:xfrm>
          <a:off x="0" y="992"/>
          <a:ext cx="1646262" cy="36909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200" b="1" u="sng" kern="12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rPr>
            <a:t>口腔（攝食作用）</a:t>
          </a:r>
          <a:endParaRPr lang="zh-TW" altLang="en-US" sz="1200" b="1" u="sng" kern="1200" dirty="0">
            <a:solidFill>
              <a:schemeClr val="tx1"/>
            </a:solidFill>
            <a:latin typeface="微軟正黑體" pitchFamily="34" charset="-120"/>
            <a:ea typeface="微軟正黑體" pitchFamily="34" charset="-120"/>
          </a:endParaRPr>
        </a:p>
      </dsp:txBody>
      <dsp:txXfrm>
        <a:off x="0" y="992"/>
        <a:ext cx="1646262" cy="369094"/>
      </dsp:txXfrm>
    </dsp:sp>
    <dsp:sp modelId="{6715B915-9B68-40D6-B4F1-3ABFB9685C85}">
      <dsp:nvSpPr>
        <dsp:cNvPr id="0" name=""/>
        <dsp:cNvSpPr/>
      </dsp:nvSpPr>
      <dsp:spPr>
        <a:xfrm rot="5400000">
          <a:off x="753925" y="379314"/>
          <a:ext cx="138410" cy="16609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700" kern="1200"/>
        </a:p>
      </dsp:txBody>
      <dsp:txXfrm rot="5400000">
        <a:off x="753925" y="379314"/>
        <a:ext cx="138410" cy="166092"/>
      </dsp:txXfrm>
    </dsp:sp>
    <dsp:sp modelId="{05FE753C-B79F-43F3-ADDF-07B3994265DB}">
      <dsp:nvSpPr>
        <dsp:cNvPr id="0" name=""/>
        <dsp:cNvSpPr/>
      </dsp:nvSpPr>
      <dsp:spPr>
        <a:xfrm>
          <a:off x="0" y="554633"/>
          <a:ext cx="1646262" cy="36909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200" b="1" u="sng" kern="12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rPr>
            <a:t>胃部（消化作用）</a:t>
          </a:r>
          <a:endParaRPr lang="zh-TW" altLang="en-US" sz="1200" b="1" u="sng" kern="1200" dirty="0">
            <a:solidFill>
              <a:schemeClr val="tx1"/>
            </a:solidFill>
            <a:latin typeface="微軟正黑體" pitchFamily="34" charset="-120"/>
            <a:ea typeface="微軟正黑體" pitchFamily="34" charset="-120"/>
          </a:endParaRPr>
        </a:p>
      </dsp:txBody>
      <dsp:txXfrm>
        <a:off x="0" y="554633"/>
        <a:ext cx="1646262" cy="369094"/>
      </dsp:txXfrm>
    </dsp:sp>
    <dsp:sp modelId="{BA6B3509-7D39-434A-9408-6BC810421E0F}">
      <dsp:nvSpPr>
        <dsp:cNvPr id="0" name=""/>
        <dsp:cNvSpPr/>
      </dsp:nvSpPr>
      <dsp:spPr>
        <a:xfrm rot="5400000">
          <a:off x="753925" y="932955"/>
          <a:ext cx="138410" cy="16609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700" kern="1200"/>
        </a:p>
      </dsp:txBody>
      <dsp:txXfrm rot="5400000">
        <a:off x="753925" y="932955"/>
        <a:ext cx="138410" cy="166092"/>
      </dsp:txXfrm>
    </dsp:sp>
    <dsp:sp modelId="{43A70F04-53AE-43A5-A67C-7B81852EEFCB}">
      <dsp:nvSpPr>
        <dsp:cNvPr id="0" name=""/>
        <dsp:cNvSpPr/>
      </dsp:nvSpPr>
      <dsp:spPr>
        <a:xfrm>
          <a:off x="25398" y="1108275"/>
          <a:ext cx="1595464" cy="36909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200" b="1" u="sng" kern="12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rPr>
            <a:t>腸臟（吸收作用）</a:t>
          </a:r>
          <a:endParaRPr lang="zh-TW" altLang="en-US" sz="1200" b="1" u="sng" kern="1200" dirty="0">
            <a:solidFill>
              <a:schemeClr val="tx1"/>
            </a:solidFill>
            <a:latin typeface="微軟正黑體" pitchFamily="34" charset="-120"/>
            <a:ea typeface="微軟正黑體" pitchFamily="34" charset="-120"/>
          </a:endParaRPr>
        </a:p>
      </dsp:txBody>
      <dsp:txXfrm>
        <a:off x="25398" y="1108275"/>
        <a:ext cx="1595464" cy="369094"/>
      </dsp:txXfrm>
    </dsp:sp>
    <dsp:sp modelId="{85E935F0-0AAB-4C04-B3C9-EFF69781F221}">
      <dsp:nvSpPr>
        <dsp:cNvPr id="0" name=""/>
        <dsp:cNvSpPr/>
      </dsp:nvSpPr>
      <dsp:spPr>
        <a:xfrm rot="5400000">
          <a:off x="753925" y="1486597"/>
          <a:ext cx="138410" cy="16609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700" kern="1200"/>
        </a:p>
      </dsp:txBody>
      <dsp:txXfrm rot="5400000">
        <a:off x="753925" y="1486597"/>
        <a:ext cx="138410" cy="166092"/>
      </dsp:txXfrm>
    </dsp:sp>
    <dsp:sp modelId="{D0D9D9D5-69FE-4ADC-B873-CFF92E6A7C30}">
      <dsp:nvSpPr>
        <dsp:cNvPr id="0" name=""/>
        <dsp:cNvSpPr/>
      </dsp:nvSpPr>
      <dsp:spPr>
        <a:xfrm>
          <a:off x="0" y="1661917"/>
          <a:ext cx="1646262" cy="36909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200" b="1" u="sng" kern="12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rPr>
            <a:t>肛門（排遺作用）</a:t>
          </a:r>
          <a:endParaRPr lang="zh-TW" altLang="en-US" sz="1200" b="1" u="sng" kern="1200" dirty="0">
            <a:solidFill>
              <a:schemeClr val="tx1"/>
            </a:solidFill>
            <a:latin typeface="微軟正黑體" pitchFamily="34" charset="-120"/>
            <a:ea typeface="微軟正黑體" pitchFamily="34" charset="-120"/>
          </a:endParaRPr>
        </a:p>
      </dsp:txBody>
      <dsp:txXfrm>
        <a:off x="0" y="1661917"/>
        <a:ext cx="1646262" cy="369094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ED5F705-E761-408F-8ED9-CB7A55B5C895}">
      <dsp:nvSpPr>
        <dsp:cNvPr id="0" name=""/>
        <dsp:cNvSpPr/>
      </dsp:nvSpPr>
      <dsp:spPr>
        <a:xfrm>
          <a:off x="53195" y="0"/>
          <a:ext cx="3595660" cy="36276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100" b="1" u="sng" kern="12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rPr>
            <a:t>太陽 </a:t>
          </a:r>
          <a:r>
            <a:rPr lang="en-US" altLang="zh-TW" sz="1100" b="1" u="sng" kern="12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rPr>
            <a:t>(</a:t>
          </a:r>
          <a:r>
            <a:rPr lang="zh-TW" altLang="en-US" sz="1100" b="1" u="sng" kern="12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rPr>
            <a:t>能量提供予植物進行光合作用</a:t>
          </a:r>
          <a:r>
            <a:rPr lang="en-US" altLang="zh-TW" sz="1100" b="1" u="sng" kern="12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rPr>
            <a:t>)</a:t>
          </a:r>
          <a:endParaRPr lang="zh-TW" altLang="en-US" sz="1100" b="1" u="sng" kern="1200" dirty="0">
            <a:solidFill>
              <a:schemeClr val="tx1"/>
            </a:solidFill>
            <a:latin typeface="微軟正黑體" pitchFamily="34" charset="-120"/>
            <a:ea typeface="微軟正黑體" pitchFamily="34" charset="-120"/>
          </a:endParaRPr>
        </a:p>
      </dsp:txBody>
      <dsp:txXfrm>
        <a:off x="53195" y="0"/>
        <a:ext cx="3595660" cy="362768"/>
      </dsp:txXfrm>
    </dsp:sp>
    <dsp:sp modelId="{6715B915-9B68-40D6-B4F1-3ABFB9685C85}">
      <dsp:nvSpPr>
        <dsp:cNvPr id="0" name=""/>
        <dsp:cNvSpPr/>
      </dsp:nvSpPr>
      <dsp:spPr>
        <a:xfrm rot="5299795">
          <a:off x="1790798" y="371992"/>
          <a:ext cx="136328" cy="1632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700" kern="1200"/>
        </a:p>
      </dsp:txBody>
      <dsp:txXfrm rot="5299795">
        <a:off x="1790798" y="371992"/>
        <a:ext cx="136328" cy="163245"/>
      </dsp:txXfrm>
    </dsp:sp>
    <dsp:sp modelId="{05FE753C-B79F-43F3-ADDF-07B3994265DB}">
      <dsp:nvSpPr>
        <dsp:cNvPr id="0" name=""/>
        <dsp:cNvSpPr/>
      </dsp:nvSpPr>
      <dsp:spPr>
        <a:xfrm>
          <a:off x="507998" y="544462"/>
          <a:ext cx="2717803" cy="36276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100" b="1" u="sng" kern="12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rPr>
            <a:t>植物（生產者）</a:t>
          </a:r>
          <a:endParaRPr lang="zh-TW" altLang="en-US" sz="1100" b="1" u="sng" kern="1200" dirty="0">
            <a:solidFill>
              <a:schemeClr val="tx1"/>
            </a:solidFill>
            <a:latin typeface="微軟正黑體" pitchFamily="34" charset="-120"/>
            <a:ea typeface="微軟正黑體" pitchFamily="34" charset="-120"/>
          </a:endParaRPr>
        </a:p>
      </dsp:txBody>
      <dsp:txXfrm>
        <a:off x="507998" y="544462"/>
        <a:ext cx="2717803" cy="362768"/>
      </dsp:txXfrm>
    </dsp:sp>
    <dsp:sp modelId="{BA6B3509-7D39-434A-9408-6BC810421E0F}">
      <dsp:nvSpPr>
        <dsp:cNvPr id="0" name=""/>
        <dsp:cNvSpPr/>
      </dsp:nvSpPr>
      <dsp:spPr>
        <a:xfrm rot="5400000">
          <a:off x="1798880" y="916300"/>
          <a:ext cx="136038" cy="1632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700" kern="1200"/>
        </a:p>
      </dsp:txBody>
      <dsp:txXfrm rot="5400000">
        <a:off x="1798880" y="916300"/>
        <a:ext cx="136038" cy="163245"/>
      </dsp:txXfrm>
    </dsp:sp>
    <dsp:sp modelId="{43A70F04-53AE-43A5-A67C-7B81852EEFCB}">
      <dsp:nvSpPr>
        <dsp:cNvPr id="0" name=""/>
        <dsp:cNvSpPr/>
      </dsp:nvSpPr>
      <dsp:spPr>
        <a:xfrm>
          <a:off x="850901" y="1088615"/>
          <a:ext cx="2031997" cy="36276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100" b="1" u="sng" kern="12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rPr>
            <a:t>草猛（初級消費者）</a:t>
          </a:r>
          <a:endParaRPr lang="zh-TW" altLang="en-US" sz="1100" b="1" u="sng" kern="1200" dirty="0">
            <a:solidFill>
              <a:schemeClr val="tx1"/>
            </a:solidFill>
            <a:latin typeface="微軟正黑體" pitchFamily="34" charset="-120"/>
            <a:ea typeface="微軟正黑體" pitchFamily="34" charset="-120"/>
          </a:endParaRPr>
        </a:p>
      </dsp:txBody>
      <dsp:txXfrm>
        <a:off x="850901" y="1088615"/>
        <a:ext cx="2031997" cy="362768"/>
      </dsp:txXfrm>
    </dsp:sp>
    <dsp:sp modelId="{85E935F0-0AAB-4C04-B3C9-EFF69781F221}">
      <dsp:nvSpPr>
        <dsp:cNvPr id="0" name=""/>
        <dsp:cNvSpPr/>
      </dsp:nvSpPr>
      <dsp:spPr>
        <a:xfrm rot="5400000">
          <a:off x="1798880" y="1460453"/>
          <a:ext cx="136038" cy="1632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700" kern="1200"/>
        </a:p>
      </dsp:txBody>
      <dsp:txXfrm rot="5400000">
        <a:off x="1798880" y="1460453"/>
        <a:ext cx="136038" cy="163245"/>
      </dsp:txXfrm>
    </dsp:sp>
    <dsp:sp modelId="{D0D9D9D5-69FE-4ADC-B873-CFF92E6A7C30}">
      <dsp:nvSpPr>
        <dsp:cNvPr id="0" name=""/>
        <dsp:cNvSpPr/>
      </dsp:nvSpPr>
      <dsp:spPr>
        <a:xfrm>
          <a:off x="1181100" y="1632768"/>
          <a:ext cx="1371598" cy="36276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100" b="1" u="sng" kern="12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rPr>
            <a:t>老鼠（次級消費者）</a:t>
          </a:r>
          <a:endParaRPr lang="zh-TW" altLang="en-US" sz="1100" b="1" u="sng" kern="1200" dirty="0">
            <a:solidFill>
              <a:schemeClr val="tx1"/>
            </a:solidFill>
            <a:latin typeface="微軟正黑體" pitchFamily="34" charset="-120"/>
            <a:ea typeface="微軟正黑體" pitchFamily="34" charset="-120"/>
          </a:endParaRPr>
        </a:p>
      </dsp:txBody>
      <dsp:txXfrm>
        <a:off x="1181100" y="1632768"/>
        <a:ext cx="1371598" cy="362768"/>
      </dsp:txXfrm>
    </dsp:sp>
    <dsp:sp modelId="{4A988E76-DCCD-4F22-8064-56C8A3EE1D82}">
      <dsp:nvSpPr>
        <dsp:cNvPr id="0" name=""/>
        <dsp:cNvSpPr/>
      </dsp:nvSpPr>
      <dsp:spPr>
        <a:xfrm rot="5147932">
          <a:off x="1827300" y="1991906"/>
          <a:ext cx="117303" cy="1632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600" kern="1200"/>
        </a:p>
      </dsp:txBody>
      <dsp:txXfrm rot="5147932">
        <a:off x="1827300" y="1991906"/>
        <a:ext cx="117303" cy="163245"/>
      </dsp:txXfrm>
    </dsp:sp>
    <dsp:sp modelId="{B19223F5-1B84-4D4A-8AF6-2A32ECC55D1C}">
      <dsp:nvSpPr>
        <dsp:cNvPr id="0" name=""/>
        <dsp:cNvSpPr/>
      </dsp:nvSpPr>
      <dsp:spPr>
        <a:xfrm>
          <a:off x="1308105" y="2151522"/>
          <a:ext cx="1193798" cy="36276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100" kern="1200" dirty="0" smtClean="0">
              <a:solidFill>
                <a:schemeClr val="tx1"/>
              </a:solidFill>
            </a:rPr>
            <a:t>鷹</a:t>
          </a:r>
          <a:r>
            <a:rPr lang="en-US" altLang="zh-TW" sz="1100" kern="1200" dirty="0" smtClean="0">
              <a:solidFill>
                <a:schemeClr val="tx1"/>
              </a:solidFill>
            </a:rPr>
            <a:t>(</a:t>
          </a:r>
          <a:r>
            <a:rPr lang="zh-TW" altLang="en-US" sz="1100" kern="1200" dirty="0" smtClean="0">
              <a:solidFill>
                <a:schemeClr val="tx1"/>
              </a:solidFill>
            </a:rPr>
            <a:t>三級消費者</a:t>
          </a:r>
          <a:r>
            <a:rPr lang="en-US" altLang="zh-TW" sz="1100" kern="1200" dirty="0" smtClean="0">
              <a:solidFill>
                <a:schemeClr val="tx1"/>
              </a:solidFill>
            </a:rPr>
            <a:t>)</a:t>
          </a:r>
          <a:endParaRPr lang="zh-TW" altLang="en-US" sz="1100" kern="1200" dirty="0">
            <a:solidFill>
              <a:schemeClr val="tx1"/>
            </a:solidFill>
          </a:endParaRPr>
        </a:p>
      </dsp:txBody>
      <dsp:txXfrm>
        <a:off x="1308105" y="2151522"/>
        <a:ext cx="1193798" cy="362768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ED5F705-E761-408F-8ED9-CB7A55B5C895}">
      <dsp:nvSpPr>
        <dsp:cNvPr id="0" name=""/>
        <dsp:cNvSpPr/>
      </dsp:nvSpPr>
      <dsp:spPr>
        <a:xfrm>
          <a:off x="0" y="992"/>
          <a:ext cx="1646262" cy="36909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200" b="1" u="sng" kern="12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rPr>
            <a:t>口腔（攝食作用）</a:t>
          </a:r>
          <a:endParaRPr lang="zh-TW" altLang="en-US" sz="1200" b="1" u="sng" kern="1200" dirty="0">
            <a:solidFill>
              <a:schemeClr val="tx1"/>
            </a:solidFill>
            <a:latin typeface="微軟正黑體" pitchFamily="34" charset="-120"/>
            <a:ea typeface="微軟正黑體" pitchFamily="34" charset="-120"/>
          </a:endParaRPr>
        </a:p>
      </dsp:txBody>
      <dsp:txXfrm>
        <a:off x="0" y="992"/>
        <a:ext cx="1646262" cy="369094"/>
      </dsp:txXfrm>
    </dsp:sp>
    <dsp:sp modelId="{6715B915-9B68-40D6-B4F1-3ABFB9685C85}">
      <dsp:nvSpPr>
        <dsp:cNvPr id="0" name=""/>
        <dsp:cNvSpPr/>
      </dsp:nvSpPr>
      <dsp:spPr>
        <a:xfrm rot="5400000">
          <a:off x="753925" y="379314"/>
          <a:ext cx="138410" cy="16609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700" kern="1200"/>
        </a:p>
      </dsp:txBody>
      <dsp:txXfrm rot="5400000">
        <a:off x="753925" y="379314"/>
        <a:ext cx="138410" cy="166092"/>
      </dsp:txXfrm>
    </dsp:sp>
    <dsp:sp modelId="{05FE753C-B79F-43F3-ADDF-07B3994265DB}">
      <dsp:nvSpPr>
        <dsp:cNvPr id="0" name=""/>
        <dsp:cNvSpPr/>
      </dsp:nvSpPr>
      <dsp:spPr>
        <a:xfrm>
          <a:off x="0" y="554633"/>
          <a:ext cx="1646262" cy="36909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200" b="1" u="sng" kern="12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rPr>
            <a:t>胃部（消化作用）</a:t>
          </a:r>
          <a:endParaRPr lang="zh-TW" altLang="en-US" sz="1200" b="1" u="sng" kern="1200" dirty="0">
            <a:solidFill>
              <a:schemeClr val="tx1"/>
            </a:solidFill>
            <a:latin typeface="微軟正黑體" pitchFamily="34" charset="-120"/>
            <a:ea typeface="微軟正黑體" pitchFamily="34" charset="-120"/>
          </a:endParaRPr>
        </a:p>
      </dsp:txBody>
      <dsp:txXfrm>
        <a:off x="0" y="554633"/>
        <a:ext cx="1646262" cy="369094"/>
      </dsp:txXfrm>
    </dsp:sp>
    <dsp:sp modelId="{BA6B3509-7D39-434A-9408-6BC810421E0F}">
      <dsp:nvSpPr>
        <dsp:cNvPr id="0" name=""/>
        <dsp:cNvSpPr/>
      </dsp:nvSpPr>
      <dsp:spPr>
        <a:xfrm rot="5400000">
          <a:off x="753925" y="932955"/>
          <a:ext cx="138410" cy="16609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700" kern="1200"/>
        </a:p>
      </dsp:txBody>
      <dsp:txXfrm rot="5400000">
        <a:off x="753925" y="932955"/>
        <a:ext cx="138410" cy="166092"/>
      </dsp:txXfrm>
    </dsp:sp>
    <dsp:sp modelId="{43A70F04-53AE-43A5-A67C-7B81852EEFCB}">
      <dsp:nvSpPr>
        <dsp:cNvPr id="0" name=""/>
        <dsp:cNvSpPr/>
      </dsp:nvSpPr>
      <dsp:spPr>
        <a:xfrm>
          <a:off x="25398" y="1108275"/>
          <a:ext cx="1595464" cy="36909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200" b="1" u="sng" kern="12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rPr>
            <a:t>腸臟（吸收作用）</a:t>
          </a:r>
          <a:endParaRPr lang="zh-TW" altLang="en-US" sz="1200" b="1" u="sng" kern="1200" dirty="0">
            <a:solidFill>
              <a:schemeClr val="tx1"/>
            </a:solidFill>
            <a:latin typeface="微軟正黑體" pitchFamily="34" charset="-120"/>
            <a:ea typeface="微軟正黑體" pitchFamily="34" charset="-120"/>
          </a:endParaRPr>
        </a:p>
      </dsp:txBody>
      <dsp:txXfrm>
        <a:off x="25398" y="1108275"/>
        <a:ext cx="1595464" cy="369094"/>
      </dsp:txXfrm>
    </dsp:sp>
    <dsp:sp modelId="{85E935F0-0AAB-4C04-B3C9-EFF69781F221}">
      <dsp:nvSpPr>
        <dsp:cNvPr id="0" name=""/>
        <dsp:cNvSpPr/>
      </dsp:nvSpPr>
      <dsp:spPr>
        <a:xfrm rot="5400000">
          <a:off x="753925" y="1486597"/>
          <a:ext cx="138410" cy="16609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700" kern="1200"/>
        </a:p>
      </dsp:txBody>
      <dsp:txXfrm rot="5400000">
        <a:off x="753925" y="1486597"/>
        <a:ext cx="138410" cy="166092"/>
      </dsp:txXfrm>
    </dsp:sp>
    <dsp:sp modelId="{D0D9D9D5-69FE-4ADC-B873-CFF92E6A7C30}">
      <dsp:nvSpPr>
        <dsp:cNvPr id="0" name=""/>
        <dsp:cNvSpPr/>
      </dsp:nvSpPr>
      <dsp:spPr>
        <a:xfrm>
          <a:off x="0" y="1661917"/>
          <a:ext cx="1646262" cy="36909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200" b="1" u="sng" kern="12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rPr>
            <a:t>肛門（排遺作用）</a:t>
          </a:r>
          <a:endParaRPr lang="zh-TW" altLang="en-US" sz="1200" b="1" u="sng" kern="1200" dirty="0">
            <a:solidFill>
              <a:schemeClr val="tx1"/>
            </a:solidFill>
            <a:latin typeface="微軟正黑體" pitchFamily="34" charset="-120"/>
            <a:ea typeface="微軟正黑體" pitchFamily="34" charset="-120"/>
          </a:endParaRPr>
        </a:p>
      </dsp:txBody>
      <dsp:txXfrm>
        <a:off x="0" y="1661917"/>
        <a:ext cx="1646262" cy="369094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0116388-036A-444C-8697-C700932E5D81}">
      <dsp:nvSpPr>
        <dsp:cNvPr id="0" name=""/>
        <dsp:cNvSpPr/>
      </dsp:nvSpPr>
      <dsp:spPr>
        <a:xfrm>
          <a:off x="-78070" y="-119177"/>
          <a:ext cx="2924741" cy="2924741"/>
        </a:xfrm>
        <a:prstGeom prst="circularArrow">
          <a:avLst>
            <a:gd name="adj1" fmla="val 5310"/>
            <a:gd name="adj2" fmla="val 343918"/>
            <a:gd name="adj3" fmla="val 12695751"/>
            <a:gd name="adj4" fmla="val 18075192"/>
            <a:gd name="adj5" fmla="val 6195"/>
          </a:avLst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459ED5C-9DC8-4C4D-876F-604461012081}">
      <dsp:nvSpPr>
        <dsp:cNvPr id="0" name=""/>
        <dsp:cNvSpPr/>
      </dsp:nvSpPr>
      <dsp:spPr>
        <a:xfrm>
          <a:off x="416723" y="0"/>
          <a:ext cx="1935152" cy="967576"/>
        </a:xfrm>
        <a:prstGeom prst="round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b="1" kern="1200" dirty="0" smtClean="0">
              <a:solidFill>
                <a:srgbClr val="003366"/>
              </a:solidFill>
              <a:latin typeface="微軟正黑體" pitchFamily="34" charset="-120"/>
              <a:ea typeface="微軟正黑體" pitchFamily="34" charset="-120"/>
            </a:rPr>
            <a:t>動作</a:t>
          </a:r>
          <a:endParaRPr lang="zh-TW" altLang="en-US" sz="3200" b="1" kern="1200" dirty="0">
            <a:solidFill>
              <a:srgbClr val="003366"/>
            </a:solidFill>
            <a:latin typeface="微軟正黑體" pitchFamily="34" charset="-120"/>
            <a:ea typeface="微軟正黑體" pitchFamily="34" charset="-120"/>
          </a:endParaRPr>
        </a:p>
      </dsp:txBody>
      <dsp:txXfrm>
        <a:off x="416723" y="0"/>
        <a:ext cx="1935152" cy="967576"/>
      </dsp:txXfrm>
    </dsp:sp>
    <dsp:sp modelId="{81DBF670-D5C1-4E1C-938A-7AE5072BC04B}">
      <dsp:nvSpPr>
        <dsp:cNvPr id="0" name=""/>
        <dsp:cNvSpPr/>
      </dsp:nvSpPr>
      <dsp:spPr>
        <a:xfrm>
          <a:off x="416723" y="1720135"/>
          <a:ext cx="1935152" cy="967576"/>
        </a:xfrm>
        <a:prstGeom prst="roundRect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kern="1200" dirty="0" smtClean="0">
              <a:latin typeface="微軟正黑體" pitchFamily="34" charset="-120"/>
              <a:ea typeface="微軟正黑體" pitchFamily="34" charset="-120"/>
            </a:rPr>
            <a:t>氣氛</a:t>
          </a:r>
          <a:r>
            <a:rPr lang="en-US" altLang="zh-TW" sz="2800" kern="1200" dirty="0" smtClean="0">
              <a:latin typeface="微軟正黑體" pitchFamily="34" charset="-120"/>
              <a:ea typeface="微軟正黑體" pitchFamily="34" charset="-120"/>
            </a:rPr>
            <a:t>/</a:t>
          </a:r>
          <a:r>
            <a:rPr lang="zh-TW" altLang="en-US" sz="2800" kern="1200" dirty="0" smtClean="0">
              <a:latin typeface="微軟正黑體" pitchFamily="34" charset="-120"/>
              <a:ea typeface="微軟正黑體" pitchFamily="34" charset="-120"/>
            </a:rPr>
            <a:t>士氣</a:t>
          </a:r>
          <a:endParaRPr lang="zh-TW" altLang="en-US" sz="2800" kern="1200" dirty="0">
            <a:latin typeface="微軟正黑體" pitchFamily="34" charset="-120"/>
            <a:ea typeface="微軟正黑體" pitchFamily="34" charset="-120"/>
          </a:endParaRPr>
        </a:p>
      </dsp:txBody>
      <dsp:txXfrm>
        <a:off x="416723" y="1720135"/>
        <a:ext cx="1935152" cy="967576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0116388-036A-444C-8697-C700932E5D81}">
      <dsp:nvSpPr>
        <dsp:cNvPr id="0" name=""/>
        <dsp:cNvSpPr/>
      </dsp:nvSpPr>
      <dsp:spPr>
        <a:xfrm>
          <a:off x="-78070" y="-119177"/>
          <a:ext cx="2924741" cy="2924741"/>
        </a:xfrm>
        <a:prstGeom prst="circularArrow">
          <a:avLst>
            <a:gd name="adj1" fmla="val 5310"/>
            <a:gd name="adj2" fmla="val 343918"/>
            <a:gd name="adj3" fmla="val 12695751"/>
            <a:gd name="adj4" fmla="val 18075192"/>
            <a:gd name="adj5" fmla="val 6195"/>
          </a:avLst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459ED5C-9DC8-4C4D-876F-604461012081}">
      <dsp:nvSpPr>
        <dsp:cNvPr id="0" name=""/>
        <dsp:cNvSpPr/>
      </dsp:nvSpPr>
      <dsp:spPr>
        <a:xfrm>
          <a:off x="416723" y="0"/>
          <a:ext cx="1935152" cy="967576"/>
        </a:xfrm>
        <a:prstGeom prst="round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b="1" kern="1200" dirty="0" smtClean="0">
              <a:solidFill>
                <a:srgbClr val="003366"/>
              </a:solidFill>
              <a:latin typeface="微軟正黑體" pitchFamily="34" charset="-120"/>
              <a:ea typeface="微軟正黑體" pitchFamily="34" charset="-120"/>
            </a:rPr>
            <a:t>傳動作失敗</a:t>
          </a:r>
          <a:endParaRPr lang="zh-TW" altLang="en-US" sz="1800" b="1" kern="1200" dirty="0">
            <a:solidFill>
              <a:srgbClr val="003366"/>
            </a:solidFill>
            <a:latin typeface="微軟正黑體" pitchFamily="34" charset="-120"/>
            <a:ea typeface="微軟正黑體" pitchFamily="34" charset="-120"/>
          </a:endParaRPr>
        </a:p>
      </dsp:txBody>
      <dsp:txXfrm>
        <a:off x="416723" y="0"/>
        <a:ext cx="1935152" cy="967576"/>
      </dsp:txXfrm>
    </dsp:sp>
    <dsp:sp modelId="{81DBF670-D5C1-4E1C-938A-7AE5072BC04B}">
      <dsp:nvSpPr>
        <dsp:cNvPr id="0" name=""/>
        <dsp:cNvSpPr/>
      </dsp:nvSpPr>
      <dsp:spPr>
        <a:xfrm>
          <a:off x="416723" y="1720135"/>
          <a:ext cx="1935152" cy="967576"/>
        </a:xfrm>
        <a:prstGeom prst="roundRect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kern="1200" dirty="0" smtClean="0">
              <a:latin typeface="微軟正黑體" pitchFamily="34" charset="-120"/>
              <a:ea typeface="微軟正黑體" pitchFamily="34" charset="-120"/>
            </a:rPr>
            <a:t>降低了對遊戲的興趣</a:t>
          </a:r>
          <a:endParaRPr lang="zh-TW" altLang="en-US" sz="1800" kern="1200" dirty="0">
            <a:latin typeface="微軟正黑體" pitchFamily="34" charset="-120"/>
            <a:ea typeface="微軟正黑體" pitchFamily="34" charset="-120"/>
          </a:endParaRPr>
        </a:p>
      </dsp:txBody>
      <dsp:txXfrm>
        <a:off x="416723" y="1720135"/>
        <a:ext cx="1935152" cy="967576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8759F08-1D06-4591-884D-E3122FFC047D}">
      <dsp:nvSpPr>
        <dsp:cNvPr id="0" name=""/>
        <dsp:cNvSpPr/>
      </dsp:nvSpPr>
      <dsp:spPr>
        <a:xfrm>
          <a:off x="577879" y="-96066"/>
          <a:ext cx="2368425" cy="2368425"/>
        </a:xfrm>
        <a:prstGeom prst="circularArrow">
          <a:avLst>
            <a:gd name="adj1" fmla="val 5689"/>
            <a:gd name="adj2" fmla="val 340510"/>
            <a:gd name="adj3" fmla="val 12710504"/>
            <a:gd name="adj4" fmla="val 18067385"/>
            <a:gd name="adj5" fmla="val 5908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AE68A79-38D7-445E-9380-1EC2DC781F12}">
      <dsp:nvSpPr>
        <dsp:cNvPr id="0" name=""/>
        <dsp:cNvSpPr/>
      </dsp:nvSpPr>
      <dsp:spPr>
        <a:xfrm>
          <a:off x="1019644" y="243"/>
          <a:ext cx="1561110" cy="7805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400" b="1" kern="1200" dirty="0" smtClean="0">
              <a:solidFill>
                <a:schemeClr val="accent6">
                  <a:lumMod val="50000"/>
                </a:schemeClr>
              </a:solidFill>
              <a:latin typeface="微軟正黑體" pitchFamily="34" charset="-120"/>
              <a:ea typeface="微軟正黑體" pitchFamily="34" charset="-120"/>
            </a:rPr>
            <a:t>市民信心</a:t>
          </a:r>
          <a:endParaRPr lang="zh-TW" altLang="en-US" sz="1400" b="1" kern="1200" dirty="0">
            <a:solidFill>
              <a:schemeClr val="accent6">
                <a:lumMod val="50000"/>
              </a:schemeClr>
            </a:solidFill>
            <a:latin typeface="微軟正黑體" pitchFamily="34" charset="-120"/>
            <a:ea typeface="微軟正黑體" pitchFamily="34" charset="-120"/>
          </a:endParaRPr>
        </a:p>
      </dsp:txBody>
      <dsp:txXfrm>
        <a:off x="1019644" y="243"/>
        <a:ext cx="1561110" cy="780555"/>
      </dsp:txXfrm>
    </dsp:sp>
    <dsp:sp modelId="{5BD544A9-BBF5-4172-8955-962828314BF7}">
      <dsp:nvSpPr>
        <dsp:cNvPr id="0" name=""/>
        <dsp:cNvSpPr/>
      </dsp:nvSpPr>
      <dsp:spPr>
        <a:xfrm>
          <a:off x="1980096" y="1264967"/>
          <a:ext cx="1561110" cy="7805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400" b="1" kern="1200" dirty="0" smtClean="0">
              <a:solidFill>
                <a:schemeClr val="accent6">
                  <a:lumMod val="50000"/>
                </a:schemeClr>
              </a:solidFill>
              <a:latin typeface="微軟正黑體" pitchFamily="34" charset="-120"/>
              <a:ea typeface="微軟正黑體" pitchFamily="34" charset="-120"/>
            </a:rPr>
            <a:t>提走存款</a:t>
          </a:r>
          <a:endParaRPr lang="zh-TW" altLang="en-US" sz="1400" b="1" kern="1200" dirty="0">
            <a:solidFill>
              <a:schemeClr val="accent6">
                <a:lumMod val="50000"/>
              </a:schemeClr>
            </a:solidFill>
            <a:latin typeface="微軟正黑體" pitchFamily="34" charset="-120"/>
            <a:ea typeface="微軟正黑體" pitchFamily="34" charset="-120"/>
          </a:endParaRPr>
        </a:p>
      </dsp:txBody>
      <dsp:txXfrm>
        <a:off x="1980096" y="1264967"/>
        <a:ext cx="1561110" cy="780555"/>
      </dsp:txXfrm>
    </dsp:sp>
    <dsp:sp modelId="{4E6508AC-ABB9-43BB-8B0D-92615FF88217}">
      <dsp:nvSpPr>
        <dsp:cNvPr id="0" name=""/>
        <dsp:cNvSpPr/>
      </dsp:nvSpPr>
      <dsp:spPr>
        <a:xfrm>
          <a:off x="23953" y="1264978"/>
          <a:ext cx="1561110" cy="7805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400" b="1" kern="1200" dirty="0" smtClean="0">
              <a:solidFill>
                <a:schemeClr val="accent6">
                  <a:lumMod val="50000"/>
                </a:schemeClr>
              </a:solidFill>
              <a:latin typeface="微軟正黑體" pitchFamily="34" charset="-120"/>
              <a:ea typeface="微軟正黑體" pitchFamily="34" charset="-120"/>
            </a:rPr>
            <a:t>銀行應付提款的能力</a:t>
          </a:r>
          <a:endParaRPr lang="zh-TW" altLang="en-US" sz="1400" b="1" kern="1200" dirty="0">
            <a:solidFill>
              <a:schemeClr val="accent6">
                <a:lumMod val="50000"/>
              </a:schemeClr>
            </a:solidFill>
            <a:latin typeface="微軟正黑體" pitchFamily="34" charset="-120"/>
            <a:ea typeface="微軟正黑體" pitchFamily="34" charset="-120"/>
          </a:endParaRPr>
        </a:p>
      </dsp:txBody>
      <dsp:txXfrm>
        <a:off x="23953" y="1264978"/>
        <a:ext cx="1561110" cy="780555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903E33D-3474-4CDF-9F78-1FD17A0EFB07}">
      <dsp:nvSpPr>
        <dsp:cNvPr id="0" name=""/>
        <dsp:cNvSpPr/>
      </dsp:nvSpPr>
      <dsp:spPr>
        <a:xfrm>
          <a:off x="1222139" y="1051"/>
          <a:ext cx="905674" cy="58868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400" kern="1200" dirty="0" smtClean="0"/>
            <a:t>動作傳遞</a:t>
          </a:r>
          <a:endParaRPr lang="zh-TW" altLang="en-US" sz="1400" kern="1200" dirty="0"/>
        </a:p>
      </dsp:txBody>
      <dsp:txXfrm>
        <a:off x="1222139" y="1051"/>
        <a:ext cx="905674" cy="588688"/>
      </dsp:txXfrm>
    </dsp:sp>
    <dsp:sp modelId="{3456A771-0468-4EAC-8C89-45987091CF01}">
      <dsp:nvSpPr>
        <dsp:cNvPr id="0" name=""/>
        <dsp:cNvSpPr/>
      </dsp:nvSpPr>
      <dsp:spPr>
        <a:xfrm>
          <a:off x="723097" y="295110"/>
          <a:ext cx="1944524" cy="1944524"/>
        </a:xfrm>
        <a:custGeom>
          <a:avLst/>
          <a:gdLst/>
          <a:ahLst/>
          <a:cxnLst/>
          <a:rect l="0" t="0" r="0" b="0"/>
          <a:pathLst>
            <a:path>
              <a:moveTo>
                <a:pt x="1534952" y="179372"/>
              </a:moveTo>
              <a:arcTo wR="972262" hR="972262" stAng="18321732" swAng="1684849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23D5FD-B5B2-4FF6-A4E2-244DDFF6A26A}">
      <dsp:nvSpPr>
        <dsp:cNvPr id="0" name=""/>
        <dsp:cNvSpPr/>
      </dsp:nvSpPr>
      <dsp:spPr>
        <a:xfrm>
          <a:off x="2214874" y="973311"/>
          <a:ext cx="905674" cy="58868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400" kern="1200" dirty="0" smtClean="0"/>
            <a:t>滿足感</a:t>
          </a:r>
          <a:endParaRPr lang="zh-TW" altLang="en-US" sz="1400" kern="1200" dirty="0"/>
        </a:p>
      </dsp:txBody>
      <dsp:txXfrm>
        <a:off x="2214874" y="973311"/>
        <a:ext cx="905674" cy="588688"/>
      </dsp:txXfrm>
    </dsp:sp>
    <dsp:sp modelId="{262F6C24-434C-45B0-BDFF-C0202596C101}">
      <dsp:nvSpPr>
        <dsp:cNvPr id="0" name=""/>
        <dsp:cNvSpPr/>
      </dsp:nvSpPr>
      <dsp:spPr>
        <a:xfrm>
          <a:off x="723187" y="295393"/>
          <a:ext cx="1944524" cy="1944524"/>
        </a:xfrm>
        <a:custGeom>
          <a:avLst/>
          <a:gdLst/>
          <a:ahLst/>
          <a:cxnLst/>
          <a:rect l="0" t="0" r="0" b="0"/>
          <a:pathLst>
            <a:path>
              <a:moveTo>
                <a:pt x="1843714" y="1403382"/>
              </a:moveTo>
              <a:arcTo wR="972262" hR="972262" stAng="1579336" swAng="1633118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E14947-4934-4DB4-A1F8-83831135F9C0}">
      <dsp:nvSpPr>
        <dsp:cNvPr id="0" name=""/>
        <dsp:cNvSpPr/>
      </dsp:nvSpPr>
      <dsp:spPr>
        <a:xfrm>
          <a:off x="1242612" y="1945573"/>
          <a:ext cx="905674" cy="58868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400" kern="1200" dirty="0" smtClean="0"/>
            <a:t>動作難度</a:t>
          </a:r>
          <a:endParaRPr lang="zh-TW" altLang="en-US" sz="1400" kern="1200" dirty="0"/>
        </a:p>
      </dsp:txBody>
      <dsp:txXfrm>
        <a:off x="1242612" y="1945573"/>
        <a:ext cx="905674" cy="588688"/>
      </dsp:txXfrm>
    </dsp:sp>
    <dsp:sp modelId="{74213D82-4BED-4D71-8A0C-23AD0C17F55B}">
      <dsp:nvSpPr>
        <dsp:cNvPr id="0" name=""/>
        <dsp:cNvSpPr/>
      </dsp:nvSpPr>
      <dsp:spPr>
        <a:xfrm>
          <a:off x="723187" y="295393"/>
          <a:ext cx="1944524" cy="1944524"/>
        </a:xfrm>
        <a:custGeom>
          <a:avLst/>
          <a:gdLst/>
          <a:ahLst/>
          <a:cxnLst/>
          <a:rect l="0" t="0" r="0" b="0"/>
          <a:pathLst>
            <a:path>
              <a:moveTo>
                <a:pt x="394496" y="1754234"/>
              </a:moveTo>
              <a:arcTo wR="972262" hR="972262" stAng="7587546" swAng="1633118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FABCA7-0406-41CC-BDAC-540577243C1A}">
      <dsp:nvSpPr>
        <dsp:cNvPr id="0" name=""/>
        <dsp:cNvSpPr/>
      </dsp:nvSpPr>
      <dsp:spPr>
        <a:xfrm>
          <a:off x="270350" y="973311"/>
          <a:ext cx="905674" cy="58868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400" kern="1200" dirty="0" smtClean="0"/>
            <a:t>傳遞失效</a:t>
          </a:r>
          <a:endParaRPr lang="zh-TW" altLang="en-US" sz="1400" kern="1200" dirty="0"/>
        </a:p>
      </dsp:txBody>
      <dsp:txXfrm>
        <a:off x="270350" y="973311"/>
        <a:ext cx="905674" cy="588688"/>
      </dsp:txXfrm>
    </dsp:sp>
    <dsp:sp modelId="{A100B05C-566D-48D7-8B2E-124582B5C390}">
      <dsp:nvSpPr>
        <dsp:cNvPr id="0" name=""/>
        <dsp:cNvSpPr/>
      </dsp:nvSpPr>
      <dsp:spPr>
        <a:xfrm>
          <a:off x="723282" y="295096"/>
          <a:ext cx="1944524" cy="1944524"/>
        </a:xfrm>
        <a:custGeom>
          <a:avLst/>
          <a:gdLst/>
          <a:ahLst/>
          <a:cxnLst/>
          <a:rect l="0" t="0" r="0" b="0"/>
          <a:pathLst>
            <a:path>
              <a:moveTo>
                <a:pt x="98782" y="545263"/>
              </a:moveTo>
              <a:arcTo wR="972262" hR="972262" stAng="12363096" swAng="1581782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9186F35-E0E7-4CF3-9EBE-2EC9BC40F565}">
      <dsp:nvSpPr>
        <dsp:cNvPr id="0" name=""/>
        <dsp:cNvSpPr/>
      </dsp:nvSpPr>
      <dsp:spPr>
        <a:xfrm>
          <a:off x="2380505" y="2370"/>
          <a:ext cx="1334988" cy="86774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zh-TW" sz="1400" kern="1200" dirty="0" smtClean="0">
              <a:latin typeface="微軟正黑體" pitchFamily="34" charset="-120"/>
              <a:ea typeface="微軟正黑體" pitchFamily="34" charset="-120"/>
            </a:rPr>
            <a:t>舊</a:t>
          </a:r>
          <a:r>
            <a:rPr lang="en-US" altLang="zh-TW" sz="1400" kern="1200" dirty="0" smtClean="0">
              <a:latin typeface="微軟正黑體" pitchFamily="34" charset="-120"/>
              <a:ea typeface="微軟正黑體" pitchFamily="34" charset="-120"/>
            </a:rPr>
            <a:t>/</a:t>
          </a:r>
          <a:r>
            <a:rPr lang="zh-TW" altLang="zh-TW" sz="1400" kern="1200" dirty="0" smtClean="0">
              <a:latin typeface="微軟正黑體" pitchFamily="34" charset="-120"/>
              <a:ea typeface="微軟正黑體" pitchFamily="34" charset="-120"/>
            </a:rPr>
            <a:t>新</a:t>
          </a:r>
          <a:r>
            <a:rPr lang="en-US" altLang="zh-TW" sz="1400" kern="1200" dirty="0" smtClean="0">
              <a:latin typeface="微軟正黑體" pitchFamily="34" charset="-120"/>
              <a:ea typeface="微軟正黑體" pitchFamily="34" charset="-120"/>
            </a:rPr>
            <a:t>”</a:t>
          </a:r>
          <a:r>
            <a:rPr lang="zh-TW" altLang="en-US" sz="1400" kern="1200" dirty="0" smtClean="0">
              <a:latin typeface="微軟正黑體" pitchFamily="34" charset="-120"/>
              <a:ea typeface="微軟正黑體" pitchFamily="34" charset="-120"/>
            </a:rPr>
            <a:t>動作源頭</a:t>
          </a:r>
          <a:r>
            <a:rPr lang="en-US" altLang="zh-TW" sz="1400" kern="1200" dirty="0" smtClean="0">
              <a:latin typeface="微軟正黑體" pitchFamily="34" charset="-120"/>
              <a:ea typeface="微軟正黑體" pitchFamily="34" charset="-120"/>
            </a:rPr>
            <a:t>”</a:t>
          </a:r>
          <a:r>
            <a:rPr lang="zh-TW" altLang="zh-TW" sz="1400" kern="1200" dirty="0" smtClean="0">
              <a:latin typeface="微軟正黑體" pitchFamily="34" charset="-120"/>
              <a:ea typeface="微軟正黑體" pitchFamily="34" charset="-120"/>
            </a:rPr>
            <a:t> 發號施令</a:t>
          </a:r>
          <a:endParaRPr lang="zh-TW" altLang="en-US" sz="1400" kern="1200" dirty="0">
            <a:latin typeface="微軟正黑體" pitchFamily="34" charset="-120"/>
            <a:ea typeface="微軟正黑體" pitchFamily="34" charset="-120"/>
          </a:endParaRPr>
        </a:p>
      </dsp:txBody>
      <dsp:txXfrm>
        <a:off x="2380505" y="2370"/>
        <a:ext cx="1334988" cy="867742"/>
      </dsp:txXfrm>
    </dsp:sp>
    <dsp:sp modelId="{C5EC7B0B-2DFE-4820-BF00-206622F2398A}">
      <dsp:nvSpPr>
        <dsp:cNvPr id="0" name=""/>
        <dsp:cNvSpPr/>
      </dsp:nvSpPr>
      <dsp:spPr>
        <a:xfrm>
          <a:off x="1315405" y="436241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2578672" y="220630"/>
              </a:moveTo>
              <a:arcTo wR="1732594" hR="1732594" stAng="17953853" swAng="1210876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451057-CBE5-49F1-A30A-DFFF69ED2FD6}">
      <dsp:nvSpPr>
        <dsp:cNvPr id="0" name=""/>
        <dsp:cNvSpPr/>
      </dsp:nvSpPr>
      <dsp:spPr>
        <a:xfrm>
          <a:off x="4028301" y="1199563"/>
          <a:ext cx="1334988" cy="86774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400" kern="1200" dirty="0" smtClean="0"/>
            <a:t>“</a:t>
          </a:r>
          <a:r>
            <a:rPr lang="zh-TW" altLang="en-US" sz="1400" kern="1200" dirty="0" smtClean="0"/>
            <a:t>動作源頭</a:t>
          </a:r>
          <a:r>
            <a:rPr lang="en-US" altLang="zh-TW" sz="1400" kern="1200" dirty="0" smtClean="0"/>
            <a:t>”</a:t>
          </a:r>
          <a:r>
            <a:rPr lang="zh-TW" altLang="en-US" sz="1400" kern="1200" dirty="0" smtClean="0"/>
            <a:t>的</a:t>
          </a:r>
          <a:endParaRPr lang="en-US" altLang="zh-TW" sz="14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400" kern="1200" dirty="0" smtClean="0"/>
            <a:t>動作</a:t>
          </a:r>
          <a:r>
            <a:rPr lang="zh-TW" altLang="en-US" sz="1400" kern="1200" dirty="0" smtClean="0">
              <a:latin typeface="微軟正黑體" pitchFamily="34" charset="-120"/>
              <a:ea typeface="微軟正黑體" pitchFamily="34" charset="-120"/>
            </a:rPr>
            <a:t>難度</a:t>
          </a:r>
          <a:endParaRPr lang="zh-TW" altLang="en-US" sz="1400" kern="1200" dirty="0">
            <a:latin typeface="微軟正黑體" pitchFamily="34" charset="-120"/>
            <a:ea typeface="微軟正黑體" pitchFamily="34" charset="-120"/>
          </a:endParaRPr>
        </a:p>
      </dsp:txBody>
      <dsp:txXfrm>
        <a:off x="4028301" y="1199563"/>
        <a:ext cx="1334988" cy="867742"/>
      </dsp:txXfrm>
    </dsp:sp>
    <dsp:sp modelId="{49DA44D9-526F-48E2-86A0-D822B803AFD9}">
      <dsp:nvSpPr>
        <dsp:cNvPr id="0" name=""/>
        <dsp:cNvSpPr/>
      </dsp:nvSpPr>
      <dsp:spPr>
        <a:xfrm>
          <a:off x="1317823" y="471331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3463089" y="1817864"/>
              </a:moveTo>
              <a:arcTo wR="1732594" hR="1732594" stAng="21769258" swAng="1361403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23D5FD-B5B2-4FF6-A4E2-244DDFF6A26A}">
      <dsp:nvSpPr>
        <dsp:cNvPr id="0" name=""/>
        <dsp:cNvSpPr/>
      </dsp:nvSpPr>
      <dsp:spPr>
        <a:xfrm>
          <a:off x="3425061" y="3143875"/>
          <a:ext cx="1334988" cy="86774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altLang="zh-TW" sz="1400" kern="1200" dirty="0" smtClean="0">
              <a:latin typeface="微軟正黑體" pitchFamily="34" charset="-120"/>
              <a:ea typeface="微軟正黑體" pitchFamily="34" charset="-120"/>
            </a:rPr>
            <a:t>“</a:t>
          </a:r>
          <a:r>
            <a:rPr lang="zh-TW" altLang="en-US" sz="1400" kern="1200" dirty="0" smtClean="0">
              <a:latin typeface="微軟正黑體" pitchFamily="34" charset="-120"/>
              <a:ea typeface="微軟正黑體" pitchFamily="34" charset="-120"/>
            </a:rPr>
            <a:t>動作源頭</a:t>
          </a:r>
          <a:r>
            <a:rPr lang="en-US" altLang="zh-TW" sz="1400" kern="1200" dirty="0" smtClean="0">
              <a:latin typeface="微軟正黑體" pitchFamily="34" charset="-120"/>
              <a:ea typeface="微軟正黑體" pitchFamily="34" charset="-120"/>
            </a:rPr>
            <a:t>”</a:t>
          </a:r>
          <a:r>
            <a:rPr lang="zh-TW" altLang="zh-TW" sz="1400" kern="1200" dirty="0" smtClean="0">
              <a:latin typeface="微軟正黑體" pitchFamily="34" charset="-120"/>
              <a:ea typeface="微軟正黑體" pitchFamily="34" charset="-120"/>
            </a:rPr>
            <a:t>的</a:t>
          </a:r>
          <a:r>
            <a:rPr lang="zh-TW" altLang="en-US" sz="1400" kern="1200" dirty="0" smtClean="0">
              <a:latin typeface="微軟正黑體" pitchFamily="34" charset="-120"/>
              <a:ea typeface="微軟正黑體" pitchFamily="34" charset="-120"/>
            </a:rPr>
            <a:t>滿足</a:t>
          </a:r>
          <a:endParaRPr lang="en-US" altLang="zh-TW" sz="1400" kern="1200" dirty="0" smtClean="0">
            <a:latin typeface="微軟正黑體" pitchFamily="34" charset="-120"/>
            <a:ea typeface="微軟正黑體" pitchFamily="34" charset="-120"/>
          </a:endParaRPr>
        </a:p>
      </dsp:txBody>
      <dsp:txXfrm>
        <a:off x="3425061" y="3143875"/>
        <a:ext cx="1334988" cy="867742"/>
      </dsp:txXfrm>
    </dsp:sp>
    <dsp:sp modelId="{262F6C24-434C-45B0-BDFF-C0202596C101}">
      <dsp:nvSpPr>
        <dsp:cNvPr id="0" name=""/>
        <dsp:cNvSpPr/>
      </dsp:nvSpPr>
      <dsp:spPr>
        <a:xfrm>
          <a:off x="1366146" y="447532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1914909" y="3455569"/>
              </a:moveTo>
              <a:arcTo wR="1732594" hR="1732594" stAng="5037586" swAng="877698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37679B-1C44-4C2D-929F-D17FD3C769AC}">
      <dsp:nvSpPr>
        <dsp:cNvPr id="0" name=""/>
        <dsp:cNvSpPr/>
      </dsp:nvSpPr>
      <dsp:spPr>
        <a:xfrm>
          <a:off x="1362112" y="3136663"/>
          <a:ext cx="1334988" cy="86774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altLang="zh-TW" sz="1400" kern="1200" dirty="0" smtClean="0">
              <a:latin typeface="微軟正黑體" pitchFamily="34" charset="-120"/>
              <a:ea typeface="微軟正黑體" pitchFamily="34" charset="-120"/>
            </a:rPr>
            <a:t>“</a:t>
          </a:r>
          <a:r>
            <a:rPr lang="zh-TW" altLang="en-US" sz="1400" kern="1200" dirty="0" smtClean="0">
              <a:latin typeface="微軟正黑體" pitchFamily="34" charset="-120"/>
              <a:ea typeface="微軟正黑體" pitchFamily="34" charset="-120"/>
            </a:rPr>
            <a:t>動作源頭</a:t>
          </a:r>
          <a:r>
            <a:rPr lang="en-US" altLang="zh-TW" sz="1400" kern="1200" dirty="0" smtClean="0">
              <a:latin typeface="微軟正黑體" pitchFamily="34" charset="-120"/>
              <a:ea typeface="微軟正黑體" pitchFamily="34" charset="-120"/>
            </a:rPr>
            <a:t>”</a:t>
          </a:r>
          <a:r>
            <a:rPr lang="zh-TW" altLang="en-US" sz="1400" kern="1200" dirty="0" smtClean="0">
              <a:latin typeface="微軟正黑體" pitchFamily="34" charset="-120"/>
              <a:ea typeface="微軟正黑體" pitchFamily="34" charset="-120"/>
            </a:rPr>
            <a:t>出絕招</a:t>
          </a:r>
        </a:p>
      </dsp:txBody>
      <dsp:txXfrm>
        <a:off x="1362112" y="3136663"/>
        <a:ext cx="1334988" cy="867742"/>
      </dsp:txXfrm>
    </dsp:sp>
    <dsp:sp modelId="{3EC56979-EDDD-48DA-9432-4821614A1D5E}">
      <dsp:nvSpPr>
        <dsp:cNvPr id="0" name=""/>
        <dsp:cNvSpPr/>
      </dsp:nvSpPr>
      <dsp:spPr>
        <a:xfrm>
          <a:off x="1029007" y="108762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450769" y="2898273"/>
              </a:moveTo>
              <a:arcTo wR="1732594" hR="1732594" stAng="8263015" swAng="1120472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E14947-4934-4DB4-A1F8-83831135F9C0}">
      <dsp:nvSpPr>
        <dsp:cNvPr id="0" name=""/>
        <dsp:cNvSpPr/>
      </dsp:nvSpPr>
      <dsp:spPr>
        <a:xfrm>
          <a:off x="446970" y="1494840"/>
          <a:ext cx="1334988" cy="86774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zh-TW" altLang="en-US" sz="1800" kern="12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rPr>
            <a:t>傳遞失效</a:t>
          </a:r>
        </a:p>
      </dsp:txBody>
      <dsp:txXfrm>
        <a:off x="446970" y="1494840"/>
        <a:ext cx="1334988" cy="867742"/>
      </dsp:txXfrm>
    </dsp:sp>
    <dsp:sp modelId="{74213D82-4BED-4D71-8A0C-23AD0C17F55B}">
      <dsp:nvSpPr>
        <dsp:cNvPr id="0" name=""/>
        <dsp:cNvSpPr/>
      </dsp:nvSpPr>
      <dsp:spPr>
        <a:xfrm>
          <a:off x="1043334" y="524255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329243" y="716479"/>
              </a:moveTo>
              <a:arcTo wR="1732594" hR="1732594" stAng="12954414" swAng="1865114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+mn-ea"/>
              </a:defRPr>
            </a:lvl1pPr>
          </a:lstStyle>
          <a:p>
            <a:pPr>
              <a:defRPr/>
            </a:pPr>
            <a:fld id="{369C18C1-1D91-4476-8C66-2195709BA1AB}" type="datetimeFigureOut">
              <a:rPr lang="zh-TW" altLang="en-US"/>
              <a:pPr>
                <a:defRPr/>
              </a:pPr>
              <a:t>2013/8/22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+mn-ea"/>
              </a:defRPr>
            </a:lvl1pPr>
          </a:lstStyle>
          <a:p>
            <a:pPr>
              <a:defRPr/>
            </a:pPr>
            <a:fld id="{030B7C43-4979-40C7-9E26-2B3EFDA26B6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 altLang="zh-HK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 altLang="zh-HK"/>
          </a:p>
        </p:txBody>
      </p:sp>
      <p:sp>
        <p:nvSpPr>
          <p:cNvPr id="532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 altLang="zh-HK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F2B1671C-CA1A-4787-930A-E31A28FD9326}" type="slidenum">
              <a:rPr lang="en-GB" altLang="zh-HK"/>
              <a:pPr>
                <a:defRPr/>
              </a:pPr>
              <a:t>‹#›</a:t>
            </a:fld>
            <a:endParaRPr lang="en-GB" altLang="zh-H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9E71A5-A56E-45E6-9C74-C5901525EA97}" type="slidenum">
              <a:rPr lang="en-GB" altLang="zh-HK" smtClean="0"/>
              <a:pPr/>
              <a:t>1</a:t>
            </a:fld>
            <a:endParaRPr lang="en-GB" altLang="zh-HK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altLang="zh-HK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510F7A-AFE6-4306-AFA7-7A6797EE3EA7}" type="slidenum">
              <a:rPr lang="en-GB" altLang="zh-HK" smtClean="0"/>
              <a:pPr/>
              <a:t>10</a:t>
            </a:fld>
            <a:endParaRPr lang="en-GB" altLang="zh-HK" smtClean="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altLang="zh-HK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98EE4F6-DD1A-4AF9-8A0E-E46A86DFE3D7}" type="slidenum">
              <a:rPr lang="en-GB" altLang="zh-HK" smtClean="0"/>
              <a:pPr/>
              <a:t>11</a:t>
            </a:fld>
            <a:endParaRPr lang="en-GB" altLang="zh-HK" smtClean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altLang="zh-HK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6985782-A8DE-46A0-9E76-29DE615F8491}" type="slidenum">
              <a:rPr lang="en-GB" altLang="zh-HK" smtClean="0"/>
              <a:pPr/>
              <a:t>12</a:t>
            </a:fld>
            <a:endParaRPr lang="en-GB" altLang="zh-HK" smtClean="0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altLang="zh-HK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B02890E-FEBD-4B3B-A78D-E5EC886EFA7E}" type="slidenum">
              <a:rPr lang="en-GB" altLang="zh-HK" smtClean="0"/>
              <a:pPr/>
              <a:t>13</a:t>
            </a:fld>
            <a:endParaRPr lang="en-GB" altLang="zh-HK" smtClean="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altLang="zh-HK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38B4020-AF74-4066-90AC-F14C1FE07344}" type="slidenum">
              <a:rPr lang="en-GB" altLang="zh-HK" smtClean="0"/>
              <a:pPr/>
              <a:t>14</a:t>
            </a:fld>
            <a:endParaRPr lang="en-GB" altLang="zh-HK" smtClean="0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altLang="zh-HK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52820CC-7B96-47F5-BEE2-ABD8106C8AC8}" type="slidenum">
              <a:rPr lang="en-GB" altLang="zh-HK" smtClean="0"/>
              <a:pPr/>
              <a:t>15</a:t>
            </a:fld>
            <a:endParaRPr lang="en-GB" altLang="zh-HK" smtClean="0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altLang="zh-HK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F1322C4-93F0-42BD-AA2C-E5A459850F92}" type="slidenum">
              <a:rPr lang="en-GB" altLang="zh-HK" smtClean="0"/>
              <a:pPr/>
              <a:t>16</a:t>
            </a:fld>
            <a:endParaRPr lang="en-GB" altLang="zh-HK" smtClean="0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altLang="zh-HK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CD2552-B25B-4B55-8250-9C1448F43463}" type="slidenum">
              <a:rPr lang="en-GB" altLang="zh-HK" smtClean="0"/>
              <a:pPr/>
              <a:t>17</a:t>
            </a:fld>
            <a:endParaRPr lang="en-GB" altLang="zh-HK" smtClean="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altLang="zh-HK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C45472-F4A2-4CD4-B277-590228E57B27}" type="slidenum">
              <a:rPr lang="en-GB" altLang="zh-HK" smtClean="0"/>
              <a:pPr/>
              <a:t>18</a:t>
            </a:fld>
            <a:endParaRPr lang="en-GB" altLang="zh-HK" smtClean="0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altLang="zh-HK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D69A42-9987-4FDE-B280-5D08BC345B4D}" type="slidenum">
              <a:rPr lang="en-GB" altLang="zh-HK" smtClean="0"/>
              <a:pPr/>
              <a:t>22</a:t>
            </a:fld>
            <a:endParaRPr lang="en-GB" altLang="zh-HK" smtClean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altLang="zh-HK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7F80DF3-D1A8-40DD-A60F-75C41C693E4D}" type="slidenum">
              <a:rPr lang="en-GB" altLang="zh-HK" smtClean="0"/>
              <a:pPr/>
              <a:t>2</a:t>
            </a:fld>
            <a:endParaRPr lang="en-GB" altLang="zh-HK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altLang="zh-HK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201F49D-74C2-49E3-BF10-D2F9524D3307}" type="slidenum">
              <a:rPr lang="en-GB" altLang="zh-HK" smtClean="0"/>
              <a:pPr/>
              <a:t>23</a:t>
            </a:fld>
            <a:endParaRPr lang="en-GB" altLang="zh-HK" smtClean="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altLang="zh-HK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FDE56D6-1037-4F86-BD78-0B46D6D1FB0E}" type="slidenum">
              <a:rPr lang="en-GB" altLang="zh-HK" smtClean="0"/>
              <a:pPr/>
              <a:t>24</a:t>
            </a:fld>
            <a:endParaRPr lang="en-GB" altLang="zh-HK" smtClean="0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altLang="zh-HK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9F4F2D-248E-4E4F-9293-D7589B07D3E6}" type="slidenum">
              <a:rPr lang="en-GB" altLang="zh-HK" smtClean="0"/>
              <a:pPr/>
              <a:t>25</a:t>
            </a:fld>
            <a:endParaRPr lang="en-GB" altLang="zh-HK" smtClean="0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altLang="zh-HK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8FD27A-EBBC-414A-B4A7-7B7D3856FC6A}" type="slidenum">
              <a:rPr lang="en-GB" altLang="zh-HK" smtClean="0"/>
              <a:pPr/>
              <a:t>26</a:t>
            </a:fld>
            <a:endParaRPr lang="en-GB" altLang="zh-HK" smtClean="0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altLang="zh-HK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B4EF1CC-6C96-4D6A-9541-BF28F99DDEAA}" type="slidenum">
              <a:rPr lang="en-GB" altLang="zh-HK" smtClean="0"/>
              <a:pPr/>
              <a:t>27</a:t>
            </a:fld>
            <a:endParaRPr lang="en-GB" altLang="zh-HK" smtClean="0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altLang="zh-HK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4882681-C9C9-4816-8D69-EB9127C1A192}" type="slidenum">
              <a:rPr lang="en-GB" altLang="zh-HK" smtClean="0"/>
              <a:pPr/>
              <a:t>28</a:t>
            </a:fld>
            <a:endParaRPr lang="en-GB" altLang="zh-HK" smtClean="0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altLang="zh-HK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133BB8-486A-4F2B-B94F-13723FA17DCA}" type="slidenum">
              <a:rPr lang="en-GB" altLang="zh-HK" smtClean="0"/>
              <a:pPr/>
              <a:t>29</a:t>
            </a:fld>
            <a:endParaRPr lang="en-GB" altLang="zh-HK" smtClean="0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altLang="zh-HK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CD788B1-3707-4CCC-8F1D-C7E84544034F}" type="slidenum">
              <a:rPr lang="en-GB" altLang="zh-HK" smtClean="0"/>
              <a:pPr/>
              <a:t>30</a:t>
            </a:fld>
            <a:endParaRPr lang="en-GB" altLang="zh-HK" smtClean="0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altLang="zh-HK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C48F5D-2875-4436-9EDD-CA53D8FB8A2D}" type="slidenum">
              <a:rPr lang="en-GB" altLang="zh-HK" smtClean="0"/>
              <a:pPr/>
              <a:t>31</a:t>
            </a:fld>
            <a:endParaRPr lang="en-GB" altLang="zh-HK" smtClean="0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altLang="zh-HK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A66AF56-6927-4DEE-A8B1-A4E144806F2C}" type="slidenum">
              <a:rPr lang="en-GB" altLang="zh-HK" smtClean="0"/>
              <a:pPr/>
              <a:t>32</a:t>
            </a:fld>
            <a:endParaRPr lang="en-GB" altLang="zh-HK" smtClean="0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altLang="zh-HK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94B8BBF-F95C-4B02-BDF8-AD46D761A82E}" type="slidenum">
              <a:rPr lang="en-GB" altLang="zh-HK" smtClean="0"/>
              <a:pPr/>
              <a:t>3</a:t>
            </a:fld>
            <a:endParaRPr lang="en-GB" altLang="zh-HK" smtClean="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altLang="zh-HK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431C0E-38C4-4AFF-825E-411A3B3B4695}" type="slidenum">
              <a:rPr lang="en-GB" altLang="zh-HK" smtClean="0"/>
              <a:pPr/>
              <a:t>33</a:t>
            </a:fld>
            <a:endParaRPr lang="en-GB" altLang="zh-HK" smtClean="0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altLang="zh-HK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8D6E08-55EC-4A77-BC47-7EBCE1941CE3}" type="slidenum">
              <a:rPr lang="en-GB" altLang="zh-HK" smtClean="0"/>
              <a:pPr/>
              <a:t>34</a:t>
            </a:fld>
            <a:endParaRPr lang="en-GB" altLang="zh-HK" smtClean="0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altLang="zh-HK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6D0C736-8EFA-4506-96B0-79A06B8E65A1}" type="slidenum">
              <a:rPr lang="en-GB" altLang="zh-HK" smtClean="0"/>
              <a:pPr/>
              <a:t>35</a:t>
            </a:fld>
            <a:endParaRPr lang="en-GB" altLang="zh-HK" smtClean="0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altLang="zh-HK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8F0BAE-F9D2-4FF0-9930-83AA790C6219}" type="slidenum">
              <a:rPr lang="en-GB" altLang="zh-HK" smtClean="0"/>
              <a:pPr/>
              <a:t>36</a:t>
            </a:fld>
            <a:endParaRPr lang="en-GB" altLang="zh-HK" smtClean="0"/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altLang="zh-HK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C4959C-EE14-4324-9BC2-E976C3D99611}" type="slidenum">
              <a:rPr lang="en-GB" altLang="zh-HK" smtClean="0"/>
              <a:pPr/>
              <a:t>37</a:t>
            </a:fld>
            <a:endParaRPr lang="en-GB" altLang="zh-HK" smtClean="0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altLang="zh-HK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4B91B9-BBCB-40EB-AA1C-ACEB777816BB}" type="slidenum">
              <a:rPr lang="en-GB" altLang="zh-HK" smtClean="0"/>
              <a:pPr/>
              <a:t>38</a:t>
            </a:fld>
            <a:endParaRPr lang="en-GB" altLang="zh-HK" smtClean="0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altLang="zh-HK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1BCD9E-C301-4A09-8953-C00E2473E10D}" type="slidenum">
              <a:rPr lang="en-GB" altLang="zh-HK" smtClean="0"/>
              <a:pPr/>
              <a:t>39</a:t>
            </a:fld>
            <a:endParaRPr lang="en-GB" altLang="zh-HK" smtClean="0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altLang="zh-HK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BCB725B-0071-4053-81F0-824EFA7864DB}" type="slidenum">
              <a:rPr lang="en-GB" altLang="zh-HK" smtClean="0"/>
              <a:pPr/>
              <a:t>40</a:t>
            </a:fld>
            <a:endParaRPr lang="en-GB" altLang="zh-HK" smtClean="0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altLang="zh-HK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5D7847E-3254-4C1E-A6C4-3C14AE5CCDBB}" type="slidenum">
              <a:rPr lang="en-GB" altLang="zh-HK" smtClean="0"/>
              <a:pPr/>
              <a:t>41</a:t>
            </a:fld>
            <a:endParaRPr lang="en-GB" altLang="zh-HK" smtClean="0"/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altLang="zh-HK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93683D9-1365-4F3B-9252-0060A1EEC17F}" type="slidenum">
              <a:rPr lang="en-GB" altLang="zh-HK" smtClean="0"/>
              <a:pPr/>
              <a:t>42</a:t>
            </a:fld>
            <a:endParaRPr lang="en-GB" altLang="zh-HK" smtClean="0"/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altLang="zh-HK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7ACB223-9C94-45EA-BBBD-D3406B06513E}" type="slidenum">
              <a:rPr lang="en-GB" altLang="zh-HK" smtClean="0"/>
              <a:pPr/>
              <a:t>4</a:t>
            </a:fld>
            <a:endParaRPr lang="en-GB" altLang="zh-HK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altLang="zh-HK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E89CA66-D949-4943-BF8E-9E8955C67F5D}" type="slidenum">
              <a:rPr lang="en-GB" altLang="zh-HK" smtClean="0"/>
              <a:pPr/>
              <a:t>43</a:t>
            </a:fld>
            <a:endParaRPr lang="en-GB" altLang="zh-HK" smtClean="0"/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altLang="zh-HK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EF87161-A957-47F5-BF36-865C7F2331E5}" type="slidenum">
              <a:rPr lang="en-GB" altLang="zh-HK" smtClean="0"/>
              <a:pPr/>
              <a:t>44</a:t>
            </a:fld>
            <a:endParaRPr lang="en-GB" altLang="zh-HK" smtClean="0"/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altLang="zh-HK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92E0B95-B76F-4A37-9BBF-CEFF756D08B3}" type="slidenum">
              <a:rPr lang="en-GB" altLang="zh-HK" smtClean="0"/>
              <a:pPr/>
              <a:t>45</a:t>
            </a:fld>
            <a:endParaRPr lang="en-GB" altLang="zh-HK" smtClean="0"/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altLang="zh-HK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0B94739-E694-4EFF-BD40-4B96BBDE70A8}" type="slidenum">
              <a:rPr lang="en-GB" altLang="zh-HK" smtClean="0"/>
              <a:pPr/>
              <a:t>46</a:t>
            </a:fld>
            <a:endParaRPr lang="en-GB" altLang="zh-HK" smtClean="0"/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altLang="zh-HK" smtClean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7F4DCE-AEDE-414C-A4F6-80AC7FE529F9}" type="slidenum">
              <a:rPr lang="en-GB" altLang="zh-HK" smtClean="0"/>
              <a:pPr/>
              <a:t>47</a:t>
            </a:fld>
            <a:endParaRPr lang="en-GB" altLang="zh-HK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altLang="zh-HK" smtClean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158B13C-3AB3-402E-A510-9F9A0845B192}" type="slidenum">
              <a:rPr lang="en-GB" altLang="zh-HK" smtClean="0"/>
              <a:pPr/>
              <a:t>48</a:t>
            </a:fld>
            <a:endParaRPr lang="en-GB" altLang="zh-HK" smtClean="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altLang="zh-HK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8DEC9C-D9D5-442F-8BF9-4C16713226C3}" type="slidenum">
              <a:rPr lang="en-GB" altLang="zh-HK" smtClean="0"/>
              <a:pPr/>
              <a:t>5</a:t>
            </a:fld>
            <a:endParaRPr lang="en-GB" altLang="zh-HK" smtClean="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altLang="zh-HK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0CB4522-F17D-4C87-BE32-2EDC16492FEC}" type="slidenum">
              <a:rPr lang="en-GB" altLang="zh-HK" smtClean="0"/>
              <a:pPr/>
              <a:t>6</a:t>
            </a:fld>
            <a:endParaRPr lang="en-GB" altLang="zh-HK" smtClean="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altLang="zh-HK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EC1E1E5-28FF-4A03-8CB7-1247C8570BE2}" type="slidenum">
              <a:rPr lang="en-GB" altLang="zh-HK" smtClean="0"/>
              <a:pPr/>
              <a:t>7</a:t>
            </a:fld>
            <a:endParaRPr lang="en-GB" altLang="zh-HK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altLang="zh-HK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AB8D8A2-2712-4816-9106-73E447F41880}" type="slidenum">
              <a:rPr lang="en-GB" altLang="zh-HK" smtClean="0"/>
              <a:pPr/>
              <a:t>8</a:t>
            </a:fld>
            <a:endParaRPr lang="en-GB" altLang="zh-HK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altLang="zh-HK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82664D-0743-499E-A046-5145875B82FA}" type="slidenum">
              <a:rPr lang="en-GB" altLang="zh-HK" smtClean="0"/>
              <a:pPr/>
              <a:t>9</a:t>
            </a:fld>
            <a:endParaRPr lang="en-GB" altLang="zh-HK" smtClean="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altLang="zh-HK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1" descr="stuff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5129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0"/>
          <p:cNvSpPr>
            <a:spLocks noChangeArrowheads="1"/>
          </p:cNvSpPr>
          <p:nvPr userDrawn="1"/>
        </p:nvSpPr>
        <p:spPr bwMode="auto">
          <a:xfrm>
            <a:off x="0" y="6613525"/>
            <a:ext cx="9144000" cy="244475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altLang="zh-HK"/>
              <a:t>www.company.com</a:t>
            </a:r>
            <a:endParaRPr lang="fr-FR" altLang="zh-TW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3429000" y="5029200"/>
            <a:ext cx="5715000" cy="609600"/>
          </a:xfrm>
        </p:spPr>
        <p:txBody>
          <a:bodyPr/>
          <a:lstStyle>
            <a:lvl1pPr marL="0" indent="0" algn="ctr">
              <a:buFontTx/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3429000" y="3581400"/>
            <a:ext cx="5715000" cy="1470025"/>
          </a:xfrm>
          <a:solidFill>
            <a:schemeClr val="bg1"/>
          </a:solidFill>
          <a:ln algn="ctr"/>
        </p:spPr>
        <p:txBody>
          <a:bodyPr lIns="91440" anchor="t"/>
          <a:lstStyle>
            <a:lvl1pPr algn="ctr">
              <a:spcBef>
                <a:spcPct val="20000"/>
              </a:spcBef>
              <a:defRPr sz="4000" b="1">
                <a:solidFill>
                  <a:srgbClr val="FCAB1A"/>
                </a:solidFill>
                <a:latin typeface="Verdana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315200" y="1400175"/>
            <a:ext cx="1828800" cy="47720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828800" y="1400175"/>
            <a:ext cx="5334000" cy="47720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標題及圖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828800" y="1400175"/>
            <a:ext cx="7315200" cy="581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表版面配置區 2"/>
          <p:cNvSpPr>
            <a:spLocks noGrp="1"/>
          </p:cNvSpPr>
          <p:nvPr>
            <p:ph type="chart" idx="1"/>
          </p:nvPr>
        </p:nvSpPr>
        <p:spPr>
          <a:xfrm>
            <a:off x="1828800" y="2133600"/>
            <a:ext cx="7162800" cy="4038600"/>
          </a:xfrm>
        </p:spPr>
        <p:txBody>
          <a:bodyPr/>
          <a:lstStyle/>
          <a:p>
            <a:pPr lvl="0"/>
            <a:endParaRPr lang="zh-TW" altLang="en-US" noProof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828800" y="1400175"/>
            <a:ext cx="7315200" cy="581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1828800" y="2133600"/>
            <a:ext cx="3505200" cy="40386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486400" y="2133600"/>
            <a:ext cx="3505200" cy="40386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828800" y="2133600"/>
            <a:ext cx="35052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486400" y="2133600"/>
            <a:ext cx="35052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0" descr="stuff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0"/>
            <a:ext cx="9144000" cy="5129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3"/>
          <p:cNvSpPr>
            <a:spLocks noChangeArrowheads="1"/>
          </p:cNvSpPr>
          <p:nvPr userDrawn="1"/>
        </p:nvSpPr>
        <p:spPr bwMode="auto">
          <a:xfrm>
            <a:off x="1295400" y="1752600"/>
            <a:ext cx="7848600" cy="35052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r"/>
            <a:endParaRPr lang="zh-TW" altLang="en-US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28800" y="1400175"/>
            <a:ext cx="7315200" cy="581025"/>
          </a:xfrm>
          <a:prstGeom prst="rect">
            <a:avLst/>
          </a:prstGeom>
          <a:solidFill>
            <a:srgbClr val="003366"/>
          </a:solidFill>
          <a:ln w="9525">
            <a:noFill/>
            <a:miter lim="800000"/>
            <a:headEnd/>
            <a:tailEnd/>
          </a:ln>
        </p:spPr>
        <p:txBody>
          <a:bodyPr vert="horz" wrap="square" lIns="19800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zh-TW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28800" y="2133600"/>
            <a:ext cx="71628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zh-TW" smtClean="0"/>
              <a:t>Click to edit Master text styles</a:t>
            </a:r>
          </a:p>
          <a:p>
            <a:pPr lvl="1"/>
            <a:r>
              <a:rPr lang="fr-FR" altLang="zh-TW" smtClean="0"/>
              <a:t>Second level</a:t>
            </a:r>
          </a:p>
          <a:p>
            <a:pPr lvl="2"/>
            <a:r>
              <a:rPr lang="fr-FR" altLang="zh-TW" smtClean="0"/>
              <a:t>Third level</a:t>
            </a:r>
          </a:p>
          <a:p>
            <a:pPr lvl="3"/>
            <a:r>
              <a:rPr lang="fr-FR" altLang="zh-TW" smtClean="0"/>
              <a:t>Fourth level</a:t>
            </a:r>
          </a:p>
          <a:p>
            <a:pPr lvl="4"/>
            <a:r>
              <a:rPr lang="fr-FR" altLang="zh-TW" smtClean="0"/>
              <a:t>Fifth level</a:t>
            </a:r>
          </a:p>
        </p:txBody>
      </p:sp>
      <p:sp>
        <p:nvSpPr>
          <p:cNvPr id="1030" name="Rectangle 19"/>
          <p:cNvSpPr>
            <a:spLocks noChangeArrowheads="1"/>
          </p:cNvSpPr>
          <p:nvPr userDrawn="1"/>
        </p:nvSpPr>
        <p:spPr bwMode="auto">
          <a:xfrm>
            <a:off x="0" y="6613525"/>
            <a:ext cx="9144000" cy="244475"/>
          </a:xfrm>
          <a:prstGeom prst="rect">
            <a:avLst/>
          </a:prstGeom>
          <a:solidFill>
            <a:srgbClr val="003366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altLang="zh-HK"/>
              <a:t>www.company.com</a:t>
            </a:r>
            <a:endParaRPr lang="fr-FR" altLang="zh-TW"/>
          </a:p>
        </p:txBody>
      </p:sp>
      <p:sp>
        <p:nvSpPr>
          <p:cNvPr id="1031" name="Oval 23"/>
          <p:cNvSpPr>
            <a:spLocks noChangeArrowheads="1"/>
          </p:cNvSpPr>
          <p:nvPr userDrawn="1"/>
        </p:nvSpPr>
        <p:spPr bwMode="auto">
          <a:xfrm>
            <a:off x="1433513" y="6159500"/>
            <a:ext cx="65087" cy="65088"/>
          </a:xfrm>
          <a:prstGeom prst="ellipse">
            <a:avLst/>
          </a:prstGeom>
          <a:solidFill>
            <a:srgbClr val="BDD2F2"/>
          </a:soli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algn="r"/>
            <a:endParaRPr lang="zh-TW" altLang="en-US"/>
          </a:p>
        </p:txBody>
      </p:sp>
      <p:sp>
        <p:nvSpPr>
          <p:cNvPr id="1032" name="Oval 24"/>
          <p:cNvSpPr>
            <a:spLocks noChangeArrowheads="1"/>
          </p:cNvSpPr>
          <p:nvPr userDrawn="1"/>
        </p:nvSpPr>
        <p:spPr bwMode="auto">
          <a:xfrm>
            <a:off x="2193925" y="6159500"/>
            <a:ext cx="65088" cy="65088"/>
          </a:xfrm>
          <a:prstGeom prst="ellipse">
            <a:avLst/>
          </a:prstGeom>
          <a:solidFill>
            <a:srgbClr val="BDD2F2"/>
          </a:soli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algn="r"/>
            <a:endParaRPr lang="zh-TW" altLang="en-US"/>
          </a:p>
        </p:txBody>
      </p:sp>
      <p:sp>
        <p:nvSpPr>
          <p:cNvPr id="1033" name="Oval 25"/>
          <p:cNvSpPr>
            <a:spLocks noChangeArrowheads="1"/>
          </p:cNvSpPr>
          <p:nvPr userDrawn="1"/>
        </p:nvSpPr>
        <p:spPr bwMode="auto">
          <a:xfrm>
            <a:off x="2954338" y="6159500"/>
            <a:ext cx="65087" cy="65088"/>
          </a:xfrm>
          <a:prstGeom prst="ellipse">
            <a:avLst/>
          </a:prstGeom>
          <a:solidFill>
            <a:srgbClr val="BDD2F2"/>
          </a:soli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algn="r"/>
            <a:endParaRPr lang="zh-TW" altLang="en-US"/>
          </a:p>
        </p:txBody>
      </p:sp>
      <p:sp>
        <p:nvSpPr>
          <p:cNvPr id="1034" name="Oval 26"/>
          <p:cNvSpPr>
            <a:spLocks noChangeArrowheads="1"/>
          </p:cNvSpPr>
          <p:nvPr userDrawn="1"/>
        </p:nvSpPr>
        <p:spPr bwMode="auto">
          <a:xfrm>
            <a:off x="3714750" y="6159500"/>
            <a:ext cx="65088" cy="65088"/>
          </a:xfrm>
          <a:prstGeom prst="ellipse">
            <a:avLst/>
          </a:prstGeom>
          <a:solidFill>
            <a:srgbClr val="BDD2F2"/>
          </a:soli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algn="r"/>
            <a:endParaRPr lang="zh-TW" altLang="en-US"/>
          </a:p>
        </p:txBody>
      </p:sp>
      <p:sp>
        <p:nvSpPr>
          <p:cNvPr id="1035" name="Oval 27"/>
          <p:cNvSpPr>
            <a:spLocks noChangeArrowheads="1"/>
          </p:cNvSpPr>
          <p:nvPr userDrawn="1"/>
        </p:nvSpPr>
        <p:spPr bwMode="auto">
          <a:xfrm>
            <a:off x="4475163" y="6159500"/>
            <a:ext cx="65087" cy="65088"/>
          </a:xfrm>
          <a:prstGeom prst="ellipse">
            <a:avLst/>
          </a:prstGeom>
          <a:solidFill>
            <a:srgbClr val="BDD2F2"/>
          </a:soli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algn="r"/>
            <a:endParaRPr lang="zh-TW" altLang="en-US"/>
          </a:p>
        </p:txBody>
      </p:sp>
      <p:sp>
        <p:nvSpPr>
          <p:cNvPr id="1036" name="Oval 28"/>
          <p:cNvSpPr>
            <a:spLocks noChangeArrowheads="1"/>
          </p:cNvSpPr>
          <p:nvPr userDrawn="1"/>
        </p:nvSpPr>
        <p:spPr bwMode="auto">
          <a:xfrm>
            <a:off x="5237163" y="6159500"/>
            <a:ext cx="65087" cy="65088"/>
          </a:xfrm>
          <a:prstGeom prst="ellipse">
            <a:avLst/>
          </a:prstGeom>
          <a:solidFill>
            <a:srgbClr val="BDD2F2"/>
          </a:soli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algn="r"/>
            <a:endParaRPr lang="zh-TW" altLang="en-US"/>
          </a:p>
        </p:txBody>
      </p:sp>
      <p:sp>
        <p:nvSpPr>
          <p:cNvPr id="1037" name="Oval 29"/>
          <p:cNvSpPr>
            <a:spLocks noChangeArrowheads="1"/>
          </p:cNvSpPr>
          <p:nvPr userDrawn="1"/>
        </p:nvSpPr>
        <p:spPr bwMode="auto">
          <a:xfrm>
            <a:off x="5997575" y="6159500"/>
            <a:ext cx="65088" cy="65088"/>
          </a:xfrm>
          <a:prstGeom prst="ellipse">
            <a:avLst/>
          </a:prstGeom>
          <a:solidFill>
            <a:srgbClr val="BDD2F2"/>
          </a:soli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algn="r"/>
            <a:endParaRPr lang="zh-TW" altLang="en-US"/>
          </a:p>
        </p:txBody>
      </p:sp>
      <p:sp>
        <p:nvSpPr>
          <p:cNvPr id="1038" name="Oval 30"/>
          <p:cNvSpPr>
            <a:spLocks noChangeArrowheads="1"/>
          </p:cNvSpPr>
          <p:nvPr userDrawn="1"/>
        </p:nvSpPr>
        <p:spPr bwMode="auto">
          <a:xfrm>
            <a:off x="6757988" y="6159500"/>
            <a:ext cx="65087" cy="65088"/>
          </a:xfrm>
          <a:prstGeom prst="ellipse">
            <a:avLst/>
          </a:prstGeom>
          <a:solidFill>
            <a:srgbClr val="BDD2F2"/>
          </a:soli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algn="r"/>
            <a:endParaRPr lang="zh-TW" altLang="en-US"/>
          </a:p>
        </p:txBody>
      </p:sp>
      <p:sp>
        <p:nvSpPr>
          <p:cNvPr id="1039" name="Oval 31"/>
          <p:cNvSpPr>
            <a:spLocks noChangeArrowheads="1"/>
          </p:cNvSpPr>
          <p:nvPr userDrawn="1"/>
        </p:nvSpPr>
        <p:spPr bwMode="auto">
          <a:xfrm>
            <a:off x="7518400" y="6159500"/>
            <a:ext cx="65088" cy="65088"/>
          </a:xfrm>
          <a:prstGeom prst="ellipse">
            <a:avLst/>
          </a:prstGeom>
          <a:solidFill>
            <a:srgbClr val="BDD2F2"/>
          </a:soli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algn="r"/>
            <a:endParaRPr lang="zh-TW" altLang="en-US"/>
          </a:p>
        </p:txBody>
      </p:sp>
      <p:sp>
        <p:nvSpPr>
          <p:cNvPr id="1040" name="Oval 32"/>
          <p:cNvSpPr>
            <a:spLocks noChangeArrowheads="1"/>
          </p:cNvSpPr>
          <p:nvPr userDrawn="1"/>
        </p:nvSpPr>
        <p:spPr bwMode="auto">
          <a:xfrm>
            <a:off x="8280400" y="6159500"/>
            <a:ext cx="65088" cy="65088"/>
          </a:xfrm>
          <a:prstGeom prst="ellipse">
            <a:avLst/>
          </a:prstGeom>
          <a:solidFill>
            <a:srgbClr val="BDD2F2"/>
          </a:soli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algn="r"/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B4CCE2"/>
        </a:buClr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B4CCE2"/>
        </a:buClr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B4CCE2"/>
        </a:buClr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B4CCE2"/>
        </a:buClr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0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11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3.png"/><Relationship Id="rId4" Type="http://schemas.openxmlformats.org/officeDocument/2006/relationships/image" Target="../media/image15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 txBox="1">
            <a:spLocks noChangeArrowheads="1"/>
          </p:cNvSpPr>
          <p:nvPr/>
        </p:nvSpPr>
        <p:spPr bwMode="auto">
          <a:xfrm>
            <a:off x="0" y="6705600"/>
            <a:ext cx="9144000" cy="152400"/>
          </a:xfrm>
          <a:prstGeom prst="rect">
            <a:avLst/>
          </a:prstGeom>
          <a:solidFill>
            <a:srgbClr val="003366"/>
          </a:solidFill>
          <a:ln w="9525">
            <a:noFill/>
            <a:miter lim="800000"/>
            <a:headEnd/>
            <a:tailEnd/>
          </a:ln>
        </p:spPr>
        <p:txBody>
          <a:bodyPr lIns="198000" anchor="ctr"/>
          <a:lstStyle/>
          <a:p>
            <a:endParaRPr lang="en-US" altLang="zh-HK" sz="2400" b="0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1155700" y="1336675"/>
            <a:ext cx="7988300" cy="847725"/>
          </a:xfrm>
        </p:spPr>
        <p:txBody>
          <a:bodyPr/>
          <a:lstStyle/>
          <a:p>
            <a:pPr eaLnBrk="1" hangingPunct="1"/>
            <a:r>
              <a:rPr lang="en-US" altLang="zh-HK" sz="2400" smtClean="0">
                <a:ea typeface="新細明體" pitchFamily="18" charset="-120"/>
              </a:rPr>
              <a:t>Interdisciplinary Concept and Thinking  (2012)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16400" y="3467100"/>
            <a:ext cx="4775200" cy="26670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zh-TW" altLang="en-US" b="1" u="sng" smtClean="0">
                <a:latin typeface="微軟正黑體" pitchFamily="34" charset="-120"/>
                <a:ea typeface="微軟正黑體" pitchFamily="34" charset="-120"/>
              </a:rPr>
              <a:t>導        師</a:t>
            </a:r>
            <a:r>
              <a:rPr lang="zh-TW" altLang="en-US" b="1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b="1" smtClean="0">
                <a:latin typeface="微軟正黑體" pitchFamily="34" charset="-120"/>
                <a:ea typeface="微軟正黑體" pitchFamily="34" charset="-120"/>
              </a:rPr>
              <a:t>: Miss Leung Lai Sim</a:t>
            </a:r>
          </a:p>
          <a:p>
            <a:pPr eaLnBrk="1" hangingPunct="1">
              <a:buFontTx/>
              <a:buNone/>
            </a:pPr>
            <a:endParaRPr lang="en-US" altLang="zh-TW" u="sng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buFontTx/>
              <a:buNone/>
            </a:pPr>
            <a:r>
              <a:rPr lang="zh-TW" altLang="en-US" u="sng" smtClean="0">
                <a:latin typeface="微軟正黑體" pitchFamily="34" charset="-120"/>
                <a:ea typeface="微軟正黑體" pitchFamily="34" charset="-120"/>
              </a:rPr>
              <a:t>組        員</a:t>
            </a:r>
            <a:r>
              <a:rPr lang="en-US" altLang="zh-TW" u="sng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mtClean="0">
                <a:latin typeface="微軟正黑體" pitchFamily="34" charset="-120"/>
                <a:ea typeface="微軟正黑體" pitchFamily="34" charset="-120"/>
              </a:rPr>
              <a:t>:  </a:t>
            </a:r>
            <a:r>
              <a:rPr lang="en-US" altLang="zh-TW" sz="2000" smtClean="0">
                <a:latin typeface="微軟正黑體" pitchFamily="34" charset="-120"/>
                <a:ea typeface="微軟正黑體" pitchFamily="34" charset="-120"/>
              </a:rPr>
              <a:t>Chan Ka Ki  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TW" sz="2000" smtClean="0">
                <a:latin typeface="微軟正黑體" pitchFamily="34" charset="-120"/>
                <a:ea typeface="微軟正黑體" pitchFamily="34" charset="-120"/>
              </a:rPr>
              <a:t>                        Hui Hong Li</a:t>
            </a:r>
            <a:r>
              <a:rPr lang="zh-TW" altLang="en-US" sz="2000" smtClean="0">
                <a:latin typeface="微軟正黑體" pitchFamily="34" charset="-120"/>
                <a:ea typeface="微軟正黑體" pitchFamily="34" charset="-120"/>
              </a:rPr>
              <a:t>　</a:t>
            </a:r>
            <a:endParaRPr lang="en-US" altLang="zh-TW" sz="2000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TW" sz="2000" smtClean="0">
                <a:latin typeface="微軟正黑體" pitchFamily="34" charset="-120"/>
                <a:ea typeface="微軟正黑體" pitchFamily="34" charset="-120"/>
              </a:rPr>
              <a:t>                        Hui Lok Man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TW" sz="2000" smtClean="0">
                <a:latin typeface="微軟正黑體" pitchFamily="34" charset="-120"/>
                <a:ea typeface="微軟正黑體" pitchFamily="34" charset="-120"/>
              </a:rPr>
              <a:t>                        Law Cheuk Yi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TW" sz="2000" smtClean="0">
                <a:latin typeface="微軟正黑體" pitchFamily="34" charset="-120"/>
                <a:ea typeface="微軟正黑體" pitchFamily="34" charset="-120"/>
              </a:rPr>
              <a:t>                        Wong Chi Lap </a:t>
            </a:r>
          </a:p>
          <a:p>
            <a:pPr eaLnBrk="1" hangingPunct="1"/>
            <a:endParaRPr lang="en-US" smtClean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0" y="2568575"/>
            <a:ext cx="8636000" cy="847725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198000" anchor="ctr"/>
          <a:lstStyle>
            <a:lvl1pPr algn="r" eaLnBrk="0" hangingPunct="0">
              <a:defRPr sz="1000" b="1">
                <a:solidFill>
                  <a:schemeClr val="bg1"/>
                </a:solidFill>
                <a:latin typeface="Arial" charset="0"/>
              </a:defRPr>
            </a:lvl1pPr>
            <a:lvl2pPr marL="742950" indent="-285750" algn="r" eaLnBrk="0" hangingPunct="0">
              <a:defRPr sz="1000" b="1">
                <a:solidFill>
                  <a:schemeClr val="bg1"/>
                </a:solidFill>
                <a:latin typeface="Arial" charset="0"/>
              </a:defRPr>
            </a:lvl2pPr>
            <a:lvl3pPr marL="1143000" indent="-228600" algn="r" eaLnBrk="0" hangingPunct="0">
              <a:defRPr sz="1000" b="1">
                <a:solidFill>
                  <a:schemeClr val="bg1"/>
                </a:solidFill>
                <a:latin typeface="Arial" charset="0"/>
              </a:defRPr>
            </a:lvl3pPr>
            <a:lvl4pPr marL="1600200" indent="-228600" algn="r" eaLnBrk="0" hangingPunct="0">
              <a:defRPr sz="1000" b="1">
                <a:solidFill>
                  <a:schemeClr val="bg1"/>
                </a:solidFill>
                <a:latin typeface="Arial" charset="0"/>
              </a:defRPr>
            </a:lvl4pPr>
            <a:lvl5pPr marL="2057400" indent="-228600" algn="r" eaLnBrk="0" hangingPunct="0">
              <a:defRPr sz="1000" b="1">
                <a:solidFill>
                  <a:schemeClr val="bg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9pPr>
          </a:lstStyle>
          <a:p>
            <a:pPr algn="l" eaLnBrk="1" hangingPunct="1">
              <a:defRPr/>
            </a:pPr>
            <a:r>
              <a:rPr lang="zh-TW" altLang="en-US" sz="2400" smtClean="0">
                <a:solidFill>
                  <a:srgbClr val="FFFFFF"/>
                </a:solidFill>
                <a:latin typeface="微軟正黑體" pitchFamily="34" charset="-120"/>
                <a:ea typeface="微軟正黑體" pitchFamily="34" charset="-120"/>
              </a:rPr>
              <a:t>小組報告 </a:t>
            </a:r>
            <a:r>
              <a:rPr lang="en-US" altLang="zh-HK" sz="2400" smtClean="0">
                <a:solidFill>
                  <a:srgbClr val="FFFFFF"/>
                </a:solidFill>
                <a:latin typeface="微軟正黑體" pitchFamily="34" charset="-120"/>
                <a:ea typeface="微軟正黑體" pitchFamily="34" charset="-120"/>
              </a:rPr>
              <a:t>: </a:t>
            </a:r>
            <a:r>
              <a:rPr lang="zh-TW" altLang="en-US" sz="2400" smtClean="0">
                <a:solidFill>
                  <a:srgbClr val="FFFFFF"/>
                </a:solidFill>
                <a:latin typeface="微軟正黑體" pitchFamily="34" charset="-120"/>
                <a:ea typeface="微軟正黑體" pitchFamily="34" charset="-120"/>
              </a:rPr>
              <a:t>以集體遊戲「朱古力波彈彈波」</a:t>
            </a:r>
            <a:endParaRPr lang="en-US" altLang="zh-TW" sz="2400" smtClean="0">
              <a:solidFill>
                <a:srgbClr val="FFFFFF"/>
              </a:solidFill>
              <a:latin typeface="微軟正黑體" pitchFamily="34" charset="-120"/>
              <a:ea typeface="微軟正黑體" pitchFamily="34" charset="-120"/>
            </a:endParaRPr>
          </a:p>
          <a:p>
            <a:pPr algn="l" eaLnBrk="1" hangingPunct="1">
              <a:defRPr/>
            </a:pPr>
            <a:r>
              <a:rPr lang="zh-TW" altLang="en-US" sz="2400" smtClean="0">
                <a:solidFill>
                  <a:srgbClr val="FFFFFF"/>
                </a:solidFill>
                <a:latin typeface="微軟正黑體" pitchFamily="34" charset="-120"/>
                <a:ea typeface="微軟正黑體" pitchFamily="34" charset="-120"/>
              </a:rPr>
              <a:t>                   探討系統的基本概念、運作原理及系統的操作模式</a:t>
            </a:r>
            <a:endParaRPr lang="en-US" sz="2400" smtClean="0"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6100" y="3657600"/>
            <a:ext cx="3227388" cy="292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68400" y="1739900"/>
            <a:ext cx="7823200" cy="4432300"/>
          </a:xfrm>
        </p:spPr>
        <p:txBody>
          <a:bodyPr/>
          <a:lstStyle/>
          <a:p>
            <a:pPr eaLnBrk="1" hangingPunct="1">
              <a:buFont typeface="Wingdings 3" pitchFamily="18" charset="2"/>
              <a:buNone/>
            </a:pPr>
            <a:endParaRPr lang="en-US" altLang="zh-TW" b="1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buFont typeface="Wingdings 3" pitchFamily="18" charset="2"/>
              <a:buNone/>
            </a:pPr>
            <a:endParaRPr lang="en-US" altLang="zh-TW" b="1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buFont typeface="Wingdings 3" pitchFamily="18" charset="2"/>
              <a:buNone/>
            </a:pPr>
            <a:endParaRPr lang="en-US" altLang="zh-TW" b="1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buFont typeface="Wingdings 3" pitchFamily="18" charset="2"/>
              <a:buNone/>
            </a:pPr>
            <a:endParaRPr lang="en-US" altLang="zh-TW" b="1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buFont typeface="Wingdings 3" pitchFamily="18" charset="2"/>
              <a:buNone/>
            </a:pPr>
            <a:r>
              <a:rPr lang="en-US" altLang="zh-TW" b="1" smtClean="0">
                <a:latin typeface="微軟正黑體" pitchFamily="34" charset="-120"/>
                <a:ea typeface="微軟正黑體" pitchFamily="34" charset="-120"/>
              </a:rPr>
              <a:t>1.2 </a:t>
            </a:r>
            <a:r>
              <a:rPr lang="zh-TW" altLang="en-US" b="1" smtClean="0">
                <a:latin typeface="微軟正黑體" pitchFamily="34" charset="-120"/>
                <a:ea typeface="微軟正黑體" pitchFamily="34" charset="-120"/>
              </a:rPr>
              <a:t>觀看「</a:t>
            </a:r>
            <a:r>
              <a:rPr lang="en-US" altLang="zh-TW" b="1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b="1" smtClean="0">
                <a:latin typeface="微軟正黑體" pitchFamily="34" charset="-120"/>
                <a:ea typeface="微軟正黑體" pitchFamily="34" charset="-120"/>
              </a:rPr>
              <a:t>朱古力波彈彈波」遊戲示範片段</a:t>
            </a:r>
            <a:endParaRPr lang="en-US" altLang="zh-TW" b="1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buFont typeface="Wingdings 3" pitchFamily="18" charset="2"/>
              <a:buNone/>
            </a:pPr>
            <a:endParaRPr lang="en-US" altLang="zh-TW" b="1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buFont typeface="Wingdings 3" pitchFamily="18" charset="2"/>
              <a:buNone/>
            </a:pPr>
            <a:endParaRPr lang="en-US" altLang="zh-TW" b="1" smtClean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22275"/>
            <a:ext cx="9144000" cy="581025"/>
          </a:xfrm>
        </p:spPr>
        <p:txBody>
          <a:bodyPr/>
          <a:lstStyle/>
          <a:p>
            <a:pPr algn="r" eaLnBrk="1" hangingPunct="1"/>
            <a:r>
              <a:rPr lang="en-US" altLang="zh-TW" smtClean="0">
                <a:latin typeface="微軟正黑體" pitchFamily="34" charset="-120"/>
                <a:ea typeface="微軟正黑體" pitchFamily="34" charset="-120"/>
              </a:rPr>
              <a:t>1.0 </a:t>
            </a: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引言</a:t>
            </a:r>
            <a:r>
              <a:rPr lang="en-US" altLang="zh-TW" smtClean="0">
                <a:latin typeface="微軟正黑體" pitchFamily="34" charset="-120"/>
                <a:ea typeface="微軟正黑體" pitchFamily="34" charset="-120"/>
              </a:rPr>
              <a:t>– </a:t>
            </a: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甚麼是系統</a:t>
            </a:r>
            <a:r>
              <a:rPr lang="en-US" altLang="zh-TW" smtClean="0">
                <a:latin typeface="微軟正黑體" pitchFamily="34" charset="-120"/>
                <a:ea typeface="微軟正黑體" pitchFamily="34" charset="-120"/>
              </a:rPr>
              <a:t>? </a:t>
            </a:r>
            <a:endParaRPr lang="en-US" altLang="zh-HK" smtClean="0">
              <a:ea typeface="新細明體" pitchFamily="18" charset="-120"/>
            </a:endParaRPr>
          </a:p>
        </p:txBody>
      </p:sp>
      <p:sp>
        <p:nvSpPr>
          <p:cNvPr id="12292" name="Rectangle 2"/>
          <p:cNvSpPr txBox="1">
            <a:spLocks noChangeArrowheads="1"/>
          </p:cNvSpPr>
          <p:nvPr/>
        </p:nvSpPr>
        <p:spPr bwMode="auto">
          <a:xfrm>
            <a:off x="0" y="6705600"/>
            <a:ext cx="9144000" cy="152400"/>
          </a:xfrm>
          <a:prstGeom prst="rect">
            <a:avLst/>
          </a:prstGeom>
          <a:solidFill>
            <a:srgbClr val="003366"/>
          </a:solidFill>
          <a:ln w="9525">
            <a:noFill/>
            <a:miter lim="800000"/>
            <a:headEnd/>
            <a:tailEnd/>
          </a:ln>
        </p:spPr>
        <p:txBody>
          <a:bodyPr lIns="198000" anchor="ctr"/>
          <a:lstStyle/>
          <a:p>
            <a:endParaRPr lang="en-US" altLang="zh-HK" sz="24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663700"/>
            <a:ext cx="8496300" cy="4508500"/>
          </a:xfrm>
        </p:spPr>
        <p:txBody>
          <a:bodyPr/>
          <a:lstStyle/>
          <a:p>
            <a:pPr marL="514350" indent="-514350" eaLnBrk="1" hangingPunct="1">
              <a:buFontTx/>
              <a:buNone/>
            </a:pPr>
            <a:r>
              <a:rPr lang="en-US" altLang="zh-TW" b="1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1.3 </a:t>
            </a:r>
            <a:r>
              <a:rPr lang="en-US" altLang="zh-TW" b="1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b="1" smtClean="0">
                <a:latin typeface="微軟正黑體" pitchFamily="34" charset="-120"/>
                <a:ea typeface="微軟正黑體" pitchFamily="34" charset="-120"/>
              </a:rPr>
              <a:t>討論時間 </a:t>
            </a:r>
            <a:r>
              <a:rPr lang="en-US" altLang="zh-TW" b="1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b="1" smtClean="0">
                <a:latin typeface="微軟正黑體" pitchFamily="34" charset="-120"/>
                <a:ea typeface="微軟正黑體" pitchFamily="34" charset="-120"/>
              </a:rPr>
              <a:t>一</a:t>
            </a:r>
            <a:r>
              <a:rPr lang="en-US" altLang="zh-TW" b="1" smtClean="0">
                <a:latin typeface="微軟正黑體" pitchFamily="34" charset="-120"/>
                <a:ea typeface="微軟正黑體" pitchFamily="34" charset="-120"/>
              </a:rPr>
              <a:t>)</a:t>
            </a:r>
          </a:p>
          <a:p>
            <a:pPr marL="514350" indent="-514350" eaLnBrk="1" hangingPunct="1"/>
            <a:endParaRPr lang="en-US" altLang="zh-TW" smtClean="0">
              <a:latin typeface="微軟正黑體" pitchFamily="34" charset="-120"/>
              <a:ea typeface="微軟正黑體" pitchFamily="34" charset="-120"/>
            </a:endParaRPr>
          </a:p>
          <a:p>
            <a:pPr marL="514350" indent="-514350" eaLnBrk="1" hangingPunct="1"/>
            <a:endParaRPr lang="en-US" altLang="zh-TW" smtClean="0">
              <a:latin typeface="微軟正黑體" pitchFamily="34" charset="-120"/>
              <a:ea typeface="微軟正黑體" pitchFamily="34" charset="-120"/>
            </a:endParaRPr>
          </a:p>
          <a:p>
            <a:pPr marL="514350" indent="-514350" eaLnBrk="1" hangingPunct="1">
              <a:buFontTx/>
              <a:buNone/>
            </a:pPr>
            <a:r>
              <a:rPr lang="en-US" altLang="zh-TW" smtClean="0">
                <a:latin typeface="微軟正黑體" pitchFamily="34" charset="-120"/>
                <a:ea typeface="微軟正黑體" pitchFamily="34" charset="-120"/>
              </a:rPr>
              <a:t>	1.		</a:t>
            </a: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在整個動作鏈中，扮演</a:t>
            </a:r>
            <a:r>
              <a:rPr lang="en-US" altLang="zh-TW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「動作源頭」及其他玩家</a:t>
            </a:r>
            <a:r>
              <a:rPr lang="en-US" altLang="zh-TW" smtClean="0">
                <a:latin typeface="微軟正黑體" pitchFamily="34" charset="-120"/>
                <a:ea typeface="微軟正黑體" pitchFamily="34" charset="-120"/>
              </a:rPr>
              <a:t>		</a:t>
            </a: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之間有甚麼關係</a:t>
            </a:r>
            <a:r>
              <a:rPr lang="en-US" altLang="zh-TW" smtClean="0">
                <a:latin typeface="微軟正黑體" pitchFamily="34" charset="-120"/>
                <a:ea typeface="微軟正黑體" pitchFamily="34" charset="-120"/>
              </a:rPr>
              <a:t>?</a:t>
            </a:r>
          </a:p>
          <a:p>
            <a:pPr marL="514350" indent="-514350" eaLnBrk="1" hangingPunct="1">
              <a:buFontTx/>
              <a:buAutoNum type="arabicPeriod"/>
            </a:pPr>
            <a:endParaRPr lang="en-US" altLang="zh-TW" smtClean="0">
              <a:latin typeface="微軟正黑體" pitchFamily="34" charset="-120"/>
              <a:ea typeface="微軟正黑體" pitchFamily="34" charset="-120"/>
            </a:endParaRPr>
          </a:p>
          <a:p>
            <a:pPr marL="514350" indent="-514350" eaLnBrk="1" hangingPunct="1">
              <a:buFontTx/>
              <a:buNone/>
            </a:pPr>
            <a:r>
              <a:rPr lang="en-US" altLang="zh-TW" smtClean="0">
                <a:latin typeface="微軟正黑體" pitchFamily="34" charset="-120"/>
                <a:ea typeface="微軟正黑體" pitchFamily="34" charset="-120"/>
              </a:rPr>
              <a:t>	2.		</a:t>
            </a: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他們可以獨立存在嗎</a:t>
            </a:r>
            <a:r>
              <a:rPr lang="en-US" altLang="zh-TW" smtClean="0">
                <a:latin typeface="微軟正黑體" pitchFamily="34" charset="-120"/>
                <a:ea typeface="微軟正黑體" pitchFamily="34" charset="-120"/>
              </a:rPr>
              <a:t>?</a:t>
            </a:r>
          </a:p>
          <a:p>
            <a:pPr marL="514350" indent="-514350" eaLnBrk="1" hangingPunct="1">
              <a:buFontTx/>
              <a:buAutoNum type="romanLcParenBoth"/>
            </a:pPr>
            <a:endParaRPr lang="en-US" altLang="zh-TW" smtClean="0">
              <a:latin typeface="微軟正黑體" pitchFamily="34" charset="-120"/>
              <a:ea typeface="微軟正黑體" pitchFamily="34" charset="-120"/>
            </a:endParaRPr>
          </a:p>
          <a:p>
            <a:pPr marL="514350" indent="-514350" eaLnBrk="1" hangingPunct="1">
              <a:buFontTx/>
              <a:buNone/>
            </a:pPr>
            <a:r>
              <a:rPr lang="en-US" altLang="zh-TW" smtClean="0">
                <a:latin typeface="微軟正黑體" pitchFamily="34" charset="-120"/>
                <a:ea typeface="微軟正黑體" pitchFamily="34" charset="-120"/>
              </a:rPr>
              <a:t>	3. 		</a:t>
            </a: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你能夠聯想到有甚麼日常生活例子是與這個遊戲</a:t>
            </a:r>
            <a:r>
              <a:rPr lang="en-US" altLang="zh-TW" smtClean="0">
                <a:latin typeface="微軟正黑體" pitchFamily="34" charset="-120"/>
                <a:ea typeface="微軟正黑體" pitchFamily="34" charset="-120"/>
              </a:rPr>
              <a:t>		</a:t>
            </a: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的運作原理相似嗎</a:t>
            </a:r>
            <a:r>
              <a:rPr lang="en-US" altLang="zh-TW" smtClean="0">
                <a:latin typeface="微軟正黑體" pitchFamily="34" charset="-120"/>
                <a:ea typeface="微軟正黑體" pitchFamily="34" charset="-120"/>
              </a:rPr>
              <a:t>?</a:t>
            </a: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22275"/>
            <a:ext cx="9144000" cy="581025"/>
          </a:xfrm>
        </p:spPr>
        <p:txBody>
          <a:bodyPr/>
          <a:lstStyle/>
          <a:p>
            <a:pPr algn="r" eaLnBrk="1" hangingPunct="1"/>
            <a:r>
              <a:rPr lang="en-US" altLang="zh-TW" smtClean="0">
                <a:latin typeface="微軟正黑體" pitchFamily="34" charset="-120"/>
                <a:ea typeface="微軟正黑體" pitchFamily="34" charset="-120"/>
              </a:rPr>
              <a:t>1.0 </a:t>
            </a: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引言</a:t>
            </a:r>
            <a:r>
              <a:rPr lang="en-US" altLang="zh-TW" smtClean="0">
                <a:latin typeface="微軟正黑體" pitchFamily="34" charset="-120"/>
                <a:ea typeface="微軟正黑體" pitchFamily="34" charset="-120"/>
              </a:rPr>
              <a:t>– </a:t>
            </a: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甚麼是系統</a:t>
            </a:r>
            <a:r>
              <a:rPr lang="en-US" altLang="zh-TW" smtClean="0">
                <a:latin typeface="微軟正黑體" pitchFamily="34" charset="-120"/>
                <a:ea typeface="微軟正黑體" pitchFamily="34" charset="-120"/>
              </a:rPr>
              <a:t>? </a:t>
            </a:r>
            <a:endParaRPr lang="en-US" altLang="zh-HK" smtClean="0">
              <a:ea typeface="新細明體" pitchFamily="18" charset="-120"/>
            </a:endParaRPr>
          </a:p>
        </p:txBody>
      </p:sp>
      <p:sp>
        <p:nvSpPr>
          <p:cNvPr id="13316" name="Rectangle 2"/>
          <p:cNvSpPr txBox="1">
            <a:spLocks noChangeArrowheads="1"/>
          </p:cNvSpPr>
          <p:nvPr/>
        </p:nvSpPr>
        <p:spPr bwMode="auto">
          <a:xfrm>
            <a:off x="0" y="6705600"/>
            <a:ext cx="9144000" cy="152400"/>
          </a:xfrm>
          <a:prstGeom prst="rect">
            <a:avLst/>
          </a:prstGeom>
          <a:solidFill>
            <a:srgbClr val="003366"/>
          </a:solidFill>
          <a:ln w="9525">
            <a:noFill/>
            <a:miter lim="800000"/>
            <a:headEnd/>
            <a:tailEnd/>
          </a:ln>
        </p:spPr>
        <p:txBody>
          <a:bodyPr lIns="198000" anchor="ctr"/>
          <a:lstStyle/>
          <a:p>
            <a:endParaRPr lang="en-US" altLang="zh-HK" sz="24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27200"/>
            <a:ext cx="7823200" cy="4432300"/>
          </a:xfrm>
        </p:spPr>
        <p:txBody>
          <a:bodyPr/>
          <a:lstStyle/>
          <a:p>
            <a:pPr eaLnBrk="1" hangingPunct="1">
              <a:buFont typeface="Wingdings 3" pitchFamily="18" charset="2"/>
              <a:buNone/>
            </a:pPr>
            <a:r>
              <a:rPr lang="en-US" altLang="zh-TW" b="1" u="sng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1.4</a:t>
            </a:r>
            <a:r>
              <a:rPr lang="en-US" altLang="zh-TW" b="1" u="sng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b="1" u="sng" smtClean="0">
                <a:latin typeface="微軟正黑體" pitchFamily="34" charset="-120"/>
                <a:ea typeface="微軟正黑體" pitchFamily="34" charset="-120"/>
              </a:rPr>
              <a:t>系統的定義 </a:t>
            </a:r>
            <a:r>
              <a:rPr lang="en-US" altLang="zh-TW" b="1" u="sng" smtClean="0">
                <a:latin typeface="微軟正黑體" pitchFamily="34" charset="-120"/>
                <a:ea typeface="微軟正黑體" pitchFamily="34" charset="-120"/>
              </a:rPr>
              <a:t>:</a:t>
            </a:r>
          </a:p>
          <a:p>
            <a:pPr eaLnBrk="1" hangingPunct="1">
              <a:buFont typeface="Wingdings 3" pitchFamily="18" charset="2"/>
              <a:buNone/>
            </a:pPr>
            <a:endParaRPr lang="en-US" altLang="zh-TW" b="1" u="sng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buFont typeface="Wingdings 3" pitchFamily="18" charset="2"/>
              <a:buNone/>
            </a:pPr>
            <a:r>
              <a:rPr lang="en-US" altLang="zh-TW" smtClean="0">
                <a:latin typeface="微軟正黑體" pitchFamily="34" charset="-120"/>
                <a:ea typeface="微軟正黑體" pitchFamily="34" charset="-120"/>
              </a:rPr>
              <a:t>	</a:t>
            </a:r>
            <a:r>
              <a:rPr lang="zh-TW" altLang="en-US" u="sng" smtClean="0">
                <a:latin typeface="微軟正黑體" pitchFamily="34" charset="-120"/>
                <a:ea typeface="微軟正黑體" pitchFamily="34" charset="-120"/>
              </a:rPr>
              <a:t>梁志援</a:t>
            </a:r>
            <a:r>
              <a:rPr lang="en-US" altLang="zh-TW" u="sng" smtClean="0">
                <a:latin typeface="微軟正黑體" pitchFamily="34" charset="-120"/>
                <a:ea typeface="微軟正黑體" pitchFamily="34" charset="-120"/>
              </a:rPr>
              <a:t>(2005)</a:t>
            </a:r>
            <a:r>
              <a:rPr lang="zh-TW" altLang="en-US" u="sng" smtClean="0">
                <a:latin typeface="微軟正黑體" pitchFamily="34" charset="-120"/>
                <a:ea typeface="微軟正黑體" pitchFamily="34" charset="-120"/>
              </a:rPr>
              <a:t>指出系統包含以下元素 </a:t>
            </a:r>
            <a:r>
              <a:rPr lang="en-US" altLang="zh-TW" u="sng" smtClean="0">
                <a:latin typeface="微軟正黑體" pitchFamily="34" charset="-120"/>
                <a:ea typeface="微軟正黑體" pitchFamily="34" charset="-120"/>
              </a:rPr>
              <a:t>:</a:t>
            </a:r>
          </a:p>
          <a:p>
            <a:pPr eaLnBrk="1" hangingPunct="1">
              <a:buFont typeface="Wingdings 3" pitchFamily="18" charset="2"/>
              <a:buNone/>
            </a:pPr>
            <a:endParaRPr lang="en-US" altLang="zh-TW" b="1" i="1" u="sng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buFont typeface="Wingdings 3" pitchFamily="18" charset="2"/>
              <a:buNone/>
            </a:pPr>
            <a:endParaRPr lang="en-US" altLang="zh-TW" b="1" i="1" u="sng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buFontTx/>
              <a:buNone/>
            </a:pPr>
            <a:r>
              <a:rPr lang="en-US" altLang="zh-TW" i="1" smtClean="0">
                <a:latin typeface="微軟正黑體" pitchFamily="34" charset="-120"/>
                <a:ea typeface="微軟正黑體" pitchFamily="34" charset="-120"/>
              </a:rPr>
              <a:t>		1. </a:t>
            </a:r>
            <a:r>
              <a:rPr lang="zh-TW" altLang="en-US" i="1" smtClean="0">
                <a:latin typeface="微軟正黑體" pitchFamily="34" charset="-120"/>
                <a:ea typeface="微軟正黑體" pitchFamily="34" charset="-120"/>
              </a:rPr>
              <a:t>由部份組成為一個整體</a:t>
            </a:r>
            <a:endParaRPr lang="en-US" altLang="zh-TW" i="1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buFont typeface="Wingdings 3" pitchFamily="18" charset="2"/>
              <a:buAutoNum type="arabicPeriod"/>
            </a:pPr>
            <a:endParaRPr lang="en-US" altLang="zh-TW" i="1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buFontTx/>
              <a:buNone/>
            </a:pPr>
            <a:r>
              <a:rPr lang="en-US" altLang="zh-TW" i="1" smtClean="0">
                <a:latin typeface="微軟正黑體" pitchFamily="34" charset="-120"/>
                <a:ea typeface="微軟正黑體" pitchFamily="34" charset="-120"/>
              </a:rPr>
              <a:t>		2. </a:t>
            </a:r>
            <a:r>
              <a:rPr lang="zh-TW" altLang="en-US" i="1" smtClean="0">
                <a:latin typeface="微軟正黑體" pitchFamily="34" charset="-120"/>
                <a:ea typeface="微軟正黑體" pitchFamily="34" charset="-120"/>
              </a:rPr>
              <a:t>各部份有因果關係</a:t>
            </a:r>
            <a:endParaRPr lang="en-US" altLang="zh-TW" i="1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buFont typeface="Wingdings 3" pitchFamily="18" charset="2"/>
              <a:buAutoNum type="arabicPeriod"/>
            </a:pPr>
            <a:endParaRPr lang="en-US" altLang="zh-TW" i="1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buFontTx/>
              <a:buNone/>
            </a:pPr>
            <a:r>
              <a:rPr lang="en-US" altLang="zh-TW" i="1" smtClean="0">
                <a:latin typeface="微軟正黑體" pitchFamily="34" charset="-120"/>
                <a:ea typeface="微軟正黑體" pitchFamily="34" charset="-120"/>
              </a:rPr>
              <a:t>		3. </a:t>
            </a:r>
            <a:r>
              <a:rPr lang="zh-TW" altLang="en-US" i="1" smtClean="0">
                <a:latin typeface="微軟正黑體" pitchFamily="34" charset="-120"/>
                <a:ea typeface="微軟正黑體" pitchFamily="34" charset="-120"/>
              </a:rPr>
              <a:t>各部份是相互依存、互相影響及互相制約</a:t>
            </a:r>
            <a:endParaRPr lang="en-US" altLang="zh-TW" i="1" smtClean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22275"/>
            <a:ext cx="9144000" cy="581025"/>
          </a:xfrm>
        </p:spPr>
        <p:txBody>
          <a:bodyPr/>
          <a:lstStyle/>
          <a:p>
            <a:pPr algn="r" eaLnBrk="1" hangingPunct="1"/>
            <a:r>
              <a:rPr lang="en-US" altLang="zh-TW" smtClean="0">
                <a:latin typeface="微軟正黑體" pitchFamily="34" charset="-120"/>
                <a:ea typeface="微軟正黑體" pitchFamily="34" charset="-120"/>
              </a:rPr>
              <a:t>1.0 </a:t>
            </a: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引言</a:t>
            </a:r>
            <a:r>
              <a:rPr lang="en-US" altLang="zh-TW" smtClean="0">
                <a:latin typeface="微軟正黑體" pitchFamily="34" charset="-120"/>
                <a:ea typeface="微軟正黑體" pitchFamily="34" charset="-120"/>
              </a:rPr>
              <a:t>– </a:t>
            </a: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甚麼是系統</a:t>
            </a:r>
            <a:r>
              <a:rPr lang="en-US" altLang="zh-TW" smtClean="0">
                <a:latin typeface="微軟正黑體" pitchFamily="34" charset="-120"/>
                <a:ea typeface="微軟正黑體" pitchFamily="34" charset="-120"/>
              </a:rPr>
              <a:t>? </a:t>
            </a:r>
            <a:endParaRPr lang="en-US" altLang="zh-HK" smtClean="0">
              <a:ea typeface="新細明體" pitchFamily="18" charset="-120"/>
            </a:endParaRPr>
          </a:p>
        </p:txBody>
      </p:sp>
      <p:sp>
        <p:nvSpPr>
          <p:cNvPr id="14340" name="Rectangle 2"/>
          <p:cNvSpPr txBox="1">
            <a:spLocks noChangeArrowheads="1"/>
          </p:cNvSpPr>
          <p:nvPr/>
        </p:nvSpPr>
        <p:spPr bwMode="auto">
          <a:xfrm>
            <a:off x="0" y="6705600"/>
            <a:ext cx="9144000" cy="152400"/>
          </a:xfrm>
          <a:prstGeom prst="rect">
            <a:avLst/>
          </a:prstGeom>
          <a:solidFill>
            <a:srgbClr val="003366"/>
          </a:solidFill>
          <a:ln w="9525">
            <a:noFill/>
            <a:miter lim="800000"/>
            <a:headEnd/>
            <a:tailEnd/>
          </a:ln>
        </p:spPr>
        <p:txBody>
          <a:bodyPr lIns="198000" anchor="ctr"/>
          <a:lstStyle/>
          <a:p>
            <a:endParaRPr lang="en-US" altLang="zh-HK" sz="2400" b="0"/>
          </a:p>
        </p:txBody>
      </p:sp>
      <p:sp>
        <p:nvSpPr>
          <p:cNvPr id="14341" name="矩形 6"/>
          <p:cNvSpPr>
            <a:spLocks noChangeArrowheads="1"/>
          </p:cNvSpPr>
          <p:nvPr/>
        </p:nvSpPr>
        <p:spPr bwMode="auto">
          <a:xfrm>
            <a:off x="4089400" y="6611938"/>
            <a:ext cx="505460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zh-TW" altLang="en-US">
                <a:latin typeface="微軟正黑體" pitchFamily="34" charset="-120"/>
                <a:ea typeface="微軟正黑體" pitchFamily="34" charset="-120"/>
              </a:rPr>
              <a:t>梁志援 </a:t>
            </a:r>
            <a:r>
              <a:rPr lang="en-US" altLang="zh-TW">
                <a:latin typeface="微軟正黑體" pitchFamily="34" charset="-120"/>
                <a:ea typeface="微軟正黑體" pitchFamily="34" charset="-120"/>
              </a:rPr>
              <a:t>( 2005 ) :《</a:t>
            </a:r>
            <a:r>
              <a:rPr lang="zh-TW" altLang="en-US">
                <a:latin typeface="微軟正黑體" pitchFamily="34" charset="-120"/>
                <a:ea typeface="微軟正黑體" pitchFamily="34" charset="-120"/>
              </a:rPr>
              <a:t>我做得到－學習「系統思維」</a:t>
            </a:r>
            <a:r>
              <a:rPr lang="en-US" altLang="zh-TW">
                <a:latin typeface="微軟正黑體" pitchFamily="34" charset="-120"/>
                <a:ea typeface="微軟正黑體" pitchFamily="34" charset="-120"/>
              </a:rPr>
              <a:t>》</a:t>
            </a:r>
            <a:r>
              <a:rPr lang="zh-TW" altLang="en-US">
                <a:latin typeface="微軟正黑體" pitchFamily="34" charset="-120"/>
                <a:ea typeface="微軟正黑體" pitchFamily="34" charset="-120"/>
              </a:rPr>
              <a:t>，香港，明窗出版社有限公司。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4200" y="1066800"/>
            <a:ext cx="7823200" cy="4432300"/>
          </a:xfrm>
        </p:spPr>
        <p:txBody>
          <a:bodyPr/>
          <a:lstStyle/>
          <a:p>
            <a:pPr eaLnBrk="1" hangingPunct="1"/>
            <a:endParaRPr lang="en-US" altLang="zh-HK" smtClean="0">
              <a:ea typeface="新細明體" pitchFamily="18" charset="-120"/>
            </a:endParaRPr>
          </a:p>
          <a:p>
            <a:pPr eaLnBrk="1" hangingPunct="1">
              <a:buFont typeface="Wingdings 3" pitchFamily="18" charset="2"/>
              <a:buNone/>
            </a:pPr>
            <a:r>
              <a:rPr lang="en-US" altLang="zh-HK" b="1" u="sng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1.5 </a:t>
            </a:r>
            <a:r>
              <a:rPr lang="zh-TW" altLang="en-US" b="1" u="sng" smtClean="0">
                <a:latin typeface="微軟正黑體" pitchFamily="34" charset="-120"/>
                <a:ea typeface="微軟正黑體" pitchFamily="34" charset="-120"/>
              </a:rPr>
              <a:t>以系統概念剖析「朱古力波彈彈波」</a:t>
            </a:r>
            <a:endParaRPr lang="en-US" altLang="zh-TW" b="1" u="sng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buFont typeface="Wingdings 3" pitchFamily="18" charset="2"/>
              <a:buNone/>
            </a:pPr>
            <a:endParaRPr lang="en-US" altLang="zh-TW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buFontTx/>
              <a:buNone/>
            </a:pPr>
            <a:r>
              <a:rPr lang="en-US" altLang="zh-TW" i="1" smtClean="0">
                <a:latin typeface="微軟正黑體" pitchFamily="34" charset="-120"/>
                <a:ea typeface="微軟正黑體" pitchFamily="34" charset="-120"/>
              </a:rPr>
              <a:t>	1. </a:t>
            </a:r>
            <a:r>
              <a:rPr lang="zh-TW" altLang="en-US" i="1" smtClean="0">
                <a:latin typeface="微軟正黑體" pitchFamily="34" charset="-120"/>
                <a:ea typeface="微軟正黑體" pitchFamily="34" charset="-120"/>
              </a:rPr>
              <a:t>「部份」組成為一個「整體」</a:t>
            </a:r>
            <a:r>
              <a:rPr lang="en-US" altLang="zh-TW" i="1" smtClean="0">
                <a:latin typeface="微軟正黑體" pitchFamily="34" charset="-120"/>
                <a:ea typeface="微軟正黑體" pitchFamily="34" charset="-120"/>
              </a:rPr>
              <a:t>: </a:t>
            </a:r>
          </a:p>
          <a:p>
            <a:pPr eaLnBrk="1" hangingPunct="1">
              <a:buFont typeface="Wingdings 3" pitchFamily="18" charset="2"/>
              <a:buNone/>
            </a:pPr>
            <a:r>
              <a:rPr lang="en-US" altLang="zh-TW" i="1" smtClean="0">
                <a:latin typeface="微軟正黑體" pitchFamily="34" charset="-120"/>
                <a:ea typeface="微軟正黑體" pitchFamily="34" charset="-120"/>
              </a:rPr>
              <a:t>       	</a:t>
            </a:r>
            <a:r>
              <a:rPr lang="zh-TW" altLang="en-US" i="1" smtClean="0">
                <a:latin typeface="微軟正黑體" pitchFamily="34" charset="-120"/>
                <a:ea typeface="微軟正黑體" pitchFamily="34" charset="-120"/>
              </a:rPr>
              <a:t>遊戲中有三個不同角色以組成整個傳遞動作鏈</a:t>
            </a:r>
            <a:endParaRPr lang="en-US" altLang="zh-TW" i="1" smtClean="0">
              <a:latin typeface="微軟正黑體" pitchFamily="34" charset="-120"/>
              <a:ea typeface="微軟正黑體" pitchFamily="34" charset="-120"/>
            </a:endParaRPr>
          </a:p>
          <a:p>
            <a:pPr algn="r" eaLnBrk="1" hangingPunct="1"/>
            <a:endParaRPr lang="en-US" smtClean="0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22275"/>
            <a:ext cx="9144000" cy="581025"/>
          </a:xfrm>
        </p:spPr>
        <p:txBody>
          <a:bodyPr/>
          <a:lstStyle/>
          <a:p>
            <a:pPr algn="r" eaLnBrk="1" hangingPunct="1"/>
            <a:r>
              <a:rPr lang="en-US" altLang="zh-TW" smtClean="0">
                <a:latin typeface="微軟正黑體" pitchFamily="34" charset="-120"/>
                <a:ea typeface="微軟正黑體" pitchFamily="34" charset="-120"/>
              </a:rPr>
              <a:t>1.0 </a:t>
            </a: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引言</a:t>
            </a:r>
            <a:r>
              <a:rPr lang="en-US" altLang="zh-TW" smtClean="0">
                <a:latin typeface="微軟正黑體" pitchFamily="34" charset="-120"/>
                <a:ea typeface="微軟正黑體" pitchFamily="34" charset="-120"/>
              </a:rPr>
              <a:t>– </a:t>
            </a: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甚麼是系統</a:t>
            </a:r>
            <a:r>
              <a:rPr lang="en-US" altLang="zh-TW" smtClean="0">
                <a:latin typeface="微軟正黑體" pitchFamily="34" charset="-120"/>
                <a:ea typeface="微軟正黑體" pitchFamily="34" charset="-120"/>
              </a:rPr>
              <a:t>? </a:t>
            </a:r>
            <a:endParaRPr lang="en-US" altLang="zh-HK" smtClean="0">
              <a:ea typeface="新細明體" pitchFamily="18" charset="-120"/>
            </a:endParaRPr>
          </a:p>
        </p:txBody>
      </p:sp>
      <p:sp>
        <p:nvSpPr>
          <p:cNvPr id="15364" name="Rectangle 2"/>
          <p:cNvSpPr txBox="1">
            <a:spLocks noChangeArrowheads="1"/>
          </p:cNvSpPr>
          <p:nvPr/>
        </p:nvSpPr>
        <p:spPr bwMode="auto">
          <a:xfrm>
            <a:off x="0" y="6705600"/>
            <a:ext cx="9144000" cy="152400"/>
          </a:xfrm>
          <a:prstGeom prst="rect">
            <a:avLst/>
          </a:prstGeom>
          <a:solidFill>
            <a:srgbClr val="003366"/>
          </a:solidFill>
          <a:ln w="9525">
            <a:noFill/>
            <a:miter lim="800000"/>
            <a:headEnd/>
            <a:tailEnd/>
          </a:ln>
        </p:spPr>
        <p:txBody>
          <a:bodyPr lIns="198000" anchor="ctr"/>
          <a:lstStyle/>
          <a:p>
            <a:endParaRPr lang="en-US" altLang="zh-HK" sz="2400" b="0"/>
          </a:p>
        </p:txBody>
      </p:sp>
      <p:sp>
        <p:nvSpPr>
          <p:cNvPr id="15365" name="矩形 10"/>
          <p:cNvSpPr>
            <a:spLocks noChangeArrowheads="1"/>
          </p:cNvSpPr>
          <p:nvPr/>
        </p:nvSpPr>
        <p:spPr bwMode="auto">
          <a:xfrm>
            <a:off x="1276350" y="4035425"/>
            <a:ext cx="3384550" cy="224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/>
            <a:r>
              <a:rPr lang="zh-TW" altLang="en-US" sz="1400" u="sng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遊戲中的部件</a:t>
            </a:r>
            <a:endParaRPr lang="en-US" altLang="zh-TW" sz="1400" u="sng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457200" indent="-457200"/>
            <a:endParaRPr lang="en-US" altLang="zh-TW" sz="140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457200" indent="-457200"/>
            <a:r>
              <a:rPr lang="en-US" altLang="zh-TW" sz="14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sz="14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：「動作源頭」</a:t>
            </a:r>
            <a:endParaRPr lang="en-US" altLang="zh-TW" sz="140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457200" indent="-457200"/>
            <a:endParaRPr lang="en-US" altLang="zh-TW" sz="140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457200" indent="-457200"/>
            <a:endParaRPr lang="en-US" altLang="zh-TW" sz="140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457200" indent="-457200"/>
            <a:r>
              <a:rPr lang="zh-TW" altLang="en-US" sz="14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 ：正在重覆右手面玩家上一個拍子的動作</a:t>
            </a:r>
            <a:endParaRPr lang="en-US" altLang="zh-TW" sz="140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457200" indent="-457200"/>
            <a:endParaRPr lang="en-US" altLang="zh-TW" sz="140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457200" indent="-457200"/>
            <a:endParaRPr lang="en-US" altLang="zh-TW" sz="140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457200" indent="-457200"/>
            <a:r>
              <a:rPr lang="en-US" altLang="zh-TW" sz="14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  :  </a:t>
            </a:r>
            <a:r>
              <a:rPr lang="zh-TW" altLang="en-US" sz="14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其他玩家此時在打拍子而沒有動作</a:t>
            </a:r>
          </a:p>
        </p:txBody>
      </p:sp>
      <p:pic>
        <p:nvPicPr>
          <p:cNvPr id="1536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46150" y="4378325"/>
            <a:ext cx="431800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46150" y="5132388"/>
            <a:ext cx="457200" cy="681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33450" y="5884863"/>
            <a:ext cx="454025" cy="604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9" name="矩形 11"/>
          <p:cNvSpPr>
            <a:spLocks noChangeArrowheads="1"/>
          </p:cNvSpPr>
          <p:nvPr/>
        </p:nvSpPr>
        <p:spPr bwMode="auto">
          <a:xfrm>
            <a:off x="5308600" y="3932238"/>
            <a:ext cx="3048000" cy="2462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/>
            <a:r>
              <a:rPr lang="zh-TW" altLang="en-US" sz="1400" u="sng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其他日常生活例子 </a:t>
            </a:r>
            <a:r>
              <a:rPr lang="en-US" altLang="zh-TW" sz="1400" u="sng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– </a:t>
            </a:r>
            <a:r>
              <a:rPr lang="zh-TW" altLang="en-US" sz="1400" u="sng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學校</a:t>
            </a:r>
            <a:endParaRPr lang="en-US" altLang="zh-TW" sz="1400" u="sng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457200" indent="-457200"/>
            <a:r>
              <a:rPr lang="en-US" altLang="zh-TW" sz="14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</a:p>
          <a:p>
            <a:pPr marL="457200" indent="-457200"/>
            <a:r>
              <a:rPr lang="en-US" altLang="zh-TW" sz="14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1.  </a:t>
            </a:r>
            <a:r>
              <a:rPr lang="zh-TW" altLang="en-US" sz="14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校長</a:t>
            </a:r>
            <a:endParaRPr lang="en-US" altLang="zh-TW" sz="140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457200" indent="-457200"/>
            <a:endParaRPr lang="en-US" altLang="zh-TW" sz="140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457200" indent="-457200"/>
            <a:r>
              <a:rPr lang="en-US" altLang="zh-TW" sz="14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2.  </a:t>
            </a:r>
            <a:r>
              <a:rPr lang="zh-TW" altLang="en-US" sz="14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老師</a:t>
            </a:r>
            <a:endParaRPr lang="en-US" altLang="zh-TW" sz="140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457200" indent="-457200"/>
            <a:endParaRPr lang="en-US" altLang="zh-TW" sz="140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457200" indent="-457200"/>
            <a:r>
              <a:rPr lang="en-US" altLang="zh-TW" sz="14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3.  </a:t>
            </a:r>
            <a:r>
              <a:rPr lang="zh-TW" altLang="en-US" sz="14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學生</a:t>
            </a:r>
            <a:endParaRPr lang="en-US" altLang="zh-TW" sz="140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457200" indent="-457200"/>
            <a:endParaRPr lang="en-US" altLang="zh-TW" sz="140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457200" indent="-457200"/>
            <a:r>
              <a:rPr lang="en-US" altLang="zh-TW" sz="14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4. </a:t>
            </a:r>
            <a:r>
              <a:rPr lang="zh-TW" altLang="en-US" sz="14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校工等等</a:t>
            </a:r>
            <a:endParaRPr lang="en-US" altLang="zh-TW" sz="140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457200" indent="-457200">
              <a:buFontTx/>
              <a:buAutoNum type="arabicPeriod" startAt="4"/>
            </a:pPr>
            <a:endParaRPr lang="en-US" altLang="zh-TW" sz="140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457200" indent="-457200"/>
            <a:r>
              <a:rPr lang="zh-TW" altLang="en-US" sz="14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組成了學校一個團體</a:t>
            </a:r>
            <a:endParaRPr lang="en-US" altLang="zh-TW" sz="140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4500" y="1689100"/>
            <a:ext cx="7823200" cy="4432300"/>
          </a:xfrm>
        </p:spPr>
        <p:txBody>
          <a:bodyPr/>
          <a:lstStyle/>
          <a:p>
            <a:pPr eaLnBrk="1" hangingPunct="1">
              <a:buFont typeface="Wingdings 3" pitchFamily="18" charset="2"/>
              <a:buNone/>
            </a:pPr>
            <a:r>
              <a:rPr lang="en-US" altLang="zh-TW" b="1" u="sng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1.5</a:t>
            </a:r>
            <a:r>
              <a:rPr lang="en-US" altLang="zh-TW" b="1" u="sng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b="1" u="sng" smtClean="0">
                <a:latin typeface="微軟正黑體" pitchFamily="34" charset="-120"/>
                <a:ea typeface="微軟正黑體" pitchFamily="34" charset="-120"/>
              </a:rPr>
              <a:t>以系統概念剖析「朱古力波彈彈波」</a:t>
            </a:r>
            <a:endParaRPr lang="en-US" altLang="zh-TW" b="1" u="sng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buFont typeface="Wingdings 3" pitchFamily="18" charset="2"/>
              <a:buNone/>
            </a:pPr>
            <a:endParaRPr lang="en-US" altLang="zh-TW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buFontTx/>
              <a:buNone/>
            </a:pPr>
            <a:r>
              <a:rPr lang="en-US" altLang="zh-TW" i="1" smtClean="0">
                <a:latin typeface="微軟正黑體" pitchFamily="34" charset="-120"/>
                <a:ea typeface="微軟正黑體" pitchFamily="34" charset="-120"/>
              </a:rPr>
              <a:t>	2.  </a:t>
            </a:r>
            <a:r>
              <a:rPr lang="zh-TW" altLang="en-US" i="1" smtClean="0">
                <a:latin typeface="微軟正黑體" pitchFamily="34" charset="-120"/>
                <a:ea typeface="微軟正黑體" pitchFamily="34" charset="-120"/>
              </a:rPr>
              <a:t>各部份有因果關係</a:t>
            </a:r>
            <a:endParaRPr lang="en-US" altLang="zh-TW" i="1" smtClean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22275"/>
            <a:ext cx="9144000" cy="581025"/>
          </a:xfrm>
        </p:spPr>
        <p:txBody>
          <a:bodyPr/>
          <a:lstStyle/>
          <a:p>
            <a:pPr algn="r" eaLnBrk="1" hangingPunct="1"/>
            <a:r>
              <a:rPr lang="en-US" altLang="zh-TW" smtClean="0">
                <a:latin typeface="微軟正黑體" pitchFamily="34" charset="-120"/>
                <a:ea typeface="微軟正黑體" pitchFamily="34" charset="-120"/>
              </a:rPr>
              <a:t>1.0 </a:t>
            </a: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引言</a:t>
            </a:r>
            <a:r>
              <a:rPr lang="en-US" altLang="zh-TW" smtClean="0">
                <a:latin typeface="微軟正黑體" pitchFamily="34" charset="-120"/>
                <a:ea typeface="微軟正黑體" pitchFamily="34" charset="-120"/>
              </a:rPr>
              <a:t>– </a:t>
            </a: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甚麼是系統</a:t>
            </a:r>
            <a:r>
              <a:rPr lang="en-US" altLang="zh-TW" smtClean="0">
                <a:latin typeface="微軟正黑體" pitchFamily="34" charset="-120"/>
                <a:ea typeface="微軟正黑體" pitchFamily="34" charset="-120"/>
              </a:rPr>
              <a:t>? </a:t>
            </a:r>
            <a:endParaRPr lang="en-US" altLang="zh-HK" smtClean="0">
              <a:ea typeface="新細明體" pitchFamily="18" charset="-120"/>
            </a:endParaRPr>
          </a:p>
        </p:txBody>
      </p:sp>
      <p:sp>
        <p:nvSpPr>
          <p:cNvPr id="16388" name="Rectangle 2"/>
          <p:cNvSpPr txBox="1">
            <a:spLocks noChangeArrowheads="1"/>
          </p:cNvSpPr>
          <p:nvPr/>
        </p:nvSpPr>
        <p:spPr bwMode="auto">
          <a:xfrm>
            <a:off x="0" y="6705600"/>
            <a:ext cx="9144000" cy="152400"/>
          </a:xfrm>
          <a:prstGeom prst="rect">
            <a:avLst/>
          </a:prstGeom>
          <a:solidFill>
            <a:srgbClr val="003366"/>
          </a:solidFill>
          <a:ln w="9525">
            <a:noFill/>
            <a:miter lim="800000"/>
            <a:headEnd/>
            <a:tailEnd/>
          </a:ln>
        </p:spPr>
        <p:txBody>
          <a:bodyPr lIns="198000" anchor="ctr"/>
          <a:lstStyle/>
          <a:p>
            <a:endParaRPr lang="en-US" altLang="zh-HK" sz="2400" b="0"/>
          </a:p>
        </p:txBody>
      </p:sp>
      <p:sp>
        <p:nvSpPr>
          <p:cNvPr id="16389" name="文字方塊 4"/>
          <p:cNvSpPr txBox="1">
            <a:spLocks noChangeArrowheads="1"/>
          </p:cNvSpPr>
          <p:nvPr/>
        </p:nvSpPr>
        <p:spPr bwMode="auto">
          <a:xfrm>
            <a:off x="876300" y="3238500"/>
            <a:ext cx="3057525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1400" u="sng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遊戲中的因果關係</a:t>
            </a:r>
            <a:endParaRPr lang="en-US" altLang="zh-TW" sz="1400" u="sng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endParaRPr lang="en-US" altLang="zh-TW" sz="1400" u="sng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1400" u="sng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－所有動作來源均來自「動作源頭」</a:t>
            </a:r>
          </a:p>
        </p:txBody>
      </p:sp>
      <p:pic>
        <p:nvPicPr>
          <p:cNvPr id="16390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74713" y="4203700"/>
            <a:ext cx="2439987" cy="226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" name="資料庫圖表 9"/>
          <p:cNvGraphicFramePr/>
          <p:nvPr/>
        </p:nvGraphicFramePr>
        <p:xfrm>
          <a:off x="4788024" y="3810000"/>
          <a:ext cx="4013076" cy="22990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6392" name="矩形 10"/>
          <p:cNvSpPr>
            <a:spLocks noChangeArrowheads="1"/>
          </p:cNvSpPr>
          <p:nvPr/>
        </p:nvSpPr>
        <p:spPr bwMode="auto">
          <a:xfrm>
            <a:off x="4783138" y="3254375"/>
            <a:ext cx="25177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zh-TW" altLang="en-US" sz="1400" u="sng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其他日常生活例子：食物中毒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8000" y="1663700"/>
            <a:ext cx="7823200" cy="4432300"/>
          </a:xfrm>
        </p:spPr>
        <p:txBody>
          <a:bodyPr/>
          <a:lstStyle/>
          <a:p>
            <a:pPr eaLnBrk="1" hangingPunct="1">
              <a:buFont typeface="Wingdings 3" pitchFamily="18" charset="2"/>
              <a:buNone/>
            </a:pPr>
            <a:r>
              <a:rPr lang="en-US" altLang="zh-TW" b="1" u="sng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1.5</a:t>
            </a:r>
            <a:r>
              <a:rPr lang="en-US" altLang="zh-TW" b="1" u="sng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b="1" u="sng" smtClean="0">
                <a:latin typeface="微軟正黑體" pitchFamily="34" charset="-120"/>
                <a:ea typeface="微軟正黑體" pitchFamily="34" charset="-120"/>
              </a:rPr>
              <a:t>以系統概念剖析「朱古力波彈彈波」</a:t>
            </a:r>
            <a:endParaRPr lang="en-US" altLang="zh-TW" b="1" u="sng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buFont typeface="Wingdings 3" pitchFamily="18" charset="2"/>
              <a:buNone/>
            </a:pPr>
            <a:endParaRPr lang="en-US" altLang="zh-TW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buFont typeface="Wingdings 3" pitchFamily="18" charset="2"/>
              <a:buNone/>
            </a:pPr>
            <a:r>
              <a:rPr lang="en-US" altLang="zh-TW" i="1" smtClean="0">
                <a:latin typeface="微軟正黑體" pitchFamily="34" charset="-120"/>
                <a:ea typeface="微軟正黑體" pitchFamily="34" charset="-120"/>
              </a:rPr>
              <a:t>	3.  </a:t>
            </a:r>
            <a:r>
              <a:rPr lang="zh-TW" altLang="en-US" i="1" smtClean="0">
                <a:latin typeface="微軟正黑體" pitchFamily="34" charset="-120"/>
                <a:ea typeface="微軟正黑體" pitchFamily="34" charset="-120"/>
              </a:rPr>
              <a:t>各部份是相互依存、互相影響及互相制約</a:t>
            </a:r>
            <a:endParaRPr lang="en-US" altLang="zh-TW" i="1" smtClean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22275"/>
            <a:ext cx="9144000" cy="581025"/>
          </a:xfrm>
        </p:spPr>
        <p:txBody>
          <a:bodyPr/>
          <a:lstStyle/>
          <a:p>
            <a:pPr algn="r" eaLnBrk="1" hangingPunct="1"/>
            <a:r>
              <a:rPr lang="en-US" altLang="zh-TW" smtClean="0">
                <a:latin typeface="微軟正黑體" pitchFamily="34" charset="-120"/>
                <a:ea typeface="微軟正黑體" pitchFamily="34" charset="-120"/>
              </a:rPr>
              <a:t>1.0 </a:t>
            </a: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引言</a:t>
            </a:r>
            <a:r>
              <a:rPr lang="en-US" altLang="zh-TW" smtClean="0">
                <a:latin typeface="微軟正黑體" pitchFamily="34" charset="-120"/>
                <a:ea typeface="微軟正黑體" pitchFamily="34" charset="-120"/>
              </a:rPr>
              <a:t>– </a:t>
            </a: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甚麼是系統</a:t>
            </a:r>
            <a:r>
              <a:rPr lang="en-US" altLang="zh-TW" smtClean="0">
                <a:latin typeface="微軟正黑體" pitchFamily="34" charset="-120"/>
                <a:ea typeface="微軟正黑體" pitchFamily="34" charset="-120"/>
              </a:rPr>
              <a:t>? </a:t>
            </a:r>
            <a:endParaRPr lang="en-US" altLang="zh-HK" smtClean="0">
              <a:ea typeface="新細明體" pitchFamily="18" charset="-120"/>
            </a:endParaRPr>
          </a:p>
        </p:txBody>
      </p:sp>
      <p:sp>
        <p:nvSpPr>
          <p:cNvPr id="17412" name="Rectangle 2"/>
          <p:cNvSpPr txBox="1">
            <a:spLocks noChangeArrowheads="1"/>
          </p:cNvSpPr>
          <p:nvPr/>
        </p:nvSpPr>
        <p:spPr bwMode="auto">
          <a:xfrm>
            <a:off x="0" y="6705600"/>
            <a:ext cx="9144000" cy="152400"/>
          </a:xfrm>
          <a:prstGeom prst="rect">
            <a:avLst/>
          </a:prstGeom>
          <a:solidFill>
            <a:srgbClr val="003366"/>
          </a:solidFill>
          <a:ln w="9525">
            <a:noFill/>
            <a:miter lim="800000"/>
            <a:headEnd/>
            <a:tailEnd/>
          </a:ln>
        </p:spPr>
        <p:txBody>
          <a:bodyPr lIns="198000" anchor="ctr"/>
          <a:lstStyle/>
          <a:p>
            <a:endParaRPr lang="en-US" altLang="zh-HK" sz="2400" b="0"/>
          </a:p>
        </p:txBody>
      </p:sp>
      <p:sp>
        <p:nvSpPr>
          <p:cNvPr id="17413" name="文字方塊 4"/>
          <p:cNvSpPr txBox="1">
            <a:spLocks noChangeArrowheads="1"/>
          </p:cNvSpPr>
          <p:nvPr/>
        </p:nvSpPr>
        <p:spPr bwMode="auto">
          <a:xfrm>
            <a:off x="584200" y="3327400"/>
            <a:ext cx="3517900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US" sz="1400" u="sng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遊戲中的例子</a:t>
            </a:r>
            <a:endParaRPr lang="en-US" altLang="zh-TW" sz="1400" u="sng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endParaRPr lang="en-US" altLang="zh-TW" sz="1400" u="sng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buFontTx/>
              <a:buAutoNum type="arabicPeriod"/>
            </a:pPr>
            <a:r>
              <a:rPr lang="zh-TW" altLang="en-US" sz="14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   需要有人想出動作，並且跟隨他人動作  </a:t>
            </a:r>
            <a:r>
              <a:rPr lang="en-US" altLang="zh-TW" sz="14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</a:p>
          <a:p>
            <a:r>
              <a:rPr lang="en-US" altLang="zh-TW" sz="14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      </a:t>
            </a:r>
            <a:r>
              <a:rPr lang="zh-TW" altLang="en-US" sz="14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才能形成動作鏈</a:t>
            </a:r>
            <a:endParaRPr lang="en-US" altLang="zh-TW" sz="140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1400" i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　  </a:t>
            </a:r>
            <a:r>
              <a:rPr lang="en-US" altLang="zh-TW" sz="1400" i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1400" i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相互依存</a:t>
            </a:r>
            <a:r>
              <a:rPr lang="en-US" altLang="zh-TW" sz="1400" i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)</a:t>
            </a:r>
          </a:p>
          <a:p>
            <a:pPr>
              <a:buFontTx/>
              <a:buAutoNum type="arabicPeriod"/>
            </a:pPr>
            <a:endParaRPr lang="en-US" altLang="zh-TW" sz="1400" u="sng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buFontTx/>
              <a:buAutoNum type="arabicPeriod" startAt="2"/>
            </a:pPr>
            <a:r>
              <a:rPr lang="zh-TW" altLang="en-US" sz="14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  若負責想出動作者中途想不到</a:t>
            </a:r>
            <a:r>
              <a:rPr lang="en-US" altLang="zh-TW" sz="14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/</a:t>
            </a:r>
            <a:r>
              <a:rPr lang="zh-TW" altLang="en-US" sz="14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其他玩</a:t>
            </a:r>
            <a:endParaRPr lang="en-US" altLang="zh-TW" sz="140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altLang="zh-TW" sz="14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      </a:t>
            </a:r>
            <a:r>
              <a:rPr lang="zh-TW" altLang="en-US" sz="14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家傳失動作，整個遊戲便即告吹</a:t>
            </a:r>
            <a:endParaRPr lang="en-US" altLang="zh-TW" sz="140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1400" i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　  </a:t>
            </a:r>
            <a:r>
              <a:rPr lang="en-US" altLang="zh-TW" sz="1400" i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1400" i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互相影響</a:t>
            </a:r>
            <a:r>
              <a:rPr lang="en-US" altLang="zh-TW" sz="1400" i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)</a:t>
            </a:r>
          </a:p>
          <a:p>
            <a:endParaRPr lang="en-US" altLang="zh-TW" sz="1400" i="1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altLang="zh-TW" sz="14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3.  </a:t>
            </a:r>
            <a:r>
              <a:rPr lang="zh-TW" altLang="en-US" sz="14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動作的傳遞速度是整體打拍子而定。</a:t>
            </a:r>
            <a:endParaRPr lang="en-US" altLang="zh-TW" sz="140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altLang="zh-TW" sz="14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     </a:t>
            </a:r>
            <a:r>
              <a:rPr lang="en-US" altLang="zh-TW" sz="1400" i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1400" i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互相制約</a:t>
            </a:r>
            <a:r>
              <a:rPr lang="en-US" altLang="zh-TW" sz="1400" i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)</a:t>
            </a:r>
          </a:p>
        </p:txBody>
      </p:sp>
      <p:sp>
        <p:nvSpPr>
          <p:cNvPr id="17414" name="矩形 10"/>
          <p:cNvSpPr>
            <a:spLocks noChangeArrowheads="1"/>
          </p:cNvSpPr>
          <p:nvPr/>
        </p:nvSpPr>
        <p:spPr bwMode="auto">
          <a:xfrm>
            <a:off x="4478338" y="3279775"/>
            <a:ext cx="41814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zh-TW" altLang="en-US" sz="1400" u="sng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其他日常生活例子：中醫五行學說 </a:t>
            </a:r>
            <a:r>
              <a:rPr lang="en-US" altLang="zh-TW" sz="1400" u="sng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1400" u="sng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趙敬華</a:t>
            </a:r>
            <a:r>
              <a:rPr lang="en-US" altLang="zh-TW" sz="1400" u="sng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,1999)</a:t>
            </a:r>
            <a:r>
              <a:rPr lang="en-US" altLang="zh-TW" sz="1400" u="sng"/>
              <a:t>)</a:t>
            </a:r>
            <a:endParaRPr lang="zh-TW" altLang="en-US" sz="1400" u="sng">
              <a:latin typeface="微軟正黑體" pitchFamily="34" charset="-120"/>
              <a:ea typeface="微軟正黑體" pitchFamily="34" charset="-120"/>
            </a:endParaRPr>
          </a:p>
          <a:p>
            <a:pPr algn="r"/>
            <a:endParaRPr lang="zh-TW" altLang="en-US" sz="1400" u="sng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1741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99000" y="3657600"/>
            <a:ext cx="3509963" cy="29733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39900"/>
            <a:ext cx="8534400" cy="4432300"/>
          </a:xfrm>
        </p:spPr>
        <p:txBody>
          <a:bodyPr/>
          <a:lstStyle/>
          <a:p>
            <a:pPr eaLnBrk="1" hangingPunct="1"/>
            <a:endParaRPr lang="en-US" altLang="zh-HK" smtClean="0">
              <a:ea typeface="新細明體" pitchFamily="18" charset="-120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從以上的例子中，我們可以得出以下小結</a:t>
            </a:r>
            <a:r>
              <a:rPr lang="en-US" altLang="zh-TW" smtClean="0">
                <a:latin typeface="微軟正黑體" pitchFamily="34" charset="-120"/>
                <a:ea typeface="微軟正黑體" pitchFamily="34" charset="-120"/>
              </a:rPr>
              <a:t>:</a:t>
            </a:r>
          </a:p>
          <a:p>
            <a:pPr eaLnBrk="1" hangingPunct="1">
              <a:lnSpc>
                <a:spcPct val="90000"/>
              </a:lnSpc>
              <a:buFont typeface="Wingdings 3" pitchFamily="18" charset="2"/>
              <a:buNone/>
            </a:pPr>
            <a:endParaRPr lang="en-US" altLang="zh-TW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lnSpc>
                <a:spcPct val="90000"/>
              </a:lnSpc>
              <a:buFont typeface="Wingdings 3" pitchFamily="18" charset="2"/>
              <a:buNone/>
            </a:pPr>
            <a:r>
              <a:rPr lang="en-US" altLang="zh-TW" smtClean="0">
                <a:latin typeface="微軟正黑體" pitchFamily="34" charset="-120"/>
                <a:ea typeface="微軟正黑體" pitchFamily="34" charset="-120"/>
              </a:rPr>
              <a:t>1. </a:t>
            </a: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系統是無處不在，只要是符合系統元素之基本要</a:t>
            </a:r>
            <a:endParaRPr lang="en-US" altLang="zh-TW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lnSpc>
                <a:spcPct val="90000"/>
              </a:lnSpc>
              <a:buFont typeface="Wingdings 3" pitchFamily="18" charset="2"/>
              <a:buNone/>
            </a:pP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      求即可。</a:t>
            </a:r>
            <a:endParaRPr lang="en-US" altLang="zh-TW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lnSpc>
                <a:spcPct val="90000"/>
              </a:lnSpc>
              <a:buFont typeface="Wingdings 3" pitchFamily="18" charset="2"/>
              <a:buNone/>
            </a:pPr>
            <a:endParaRPr lang="en-US" altLang="zh-TW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lnSpc>
                <a:spcPct val="90000"/>
              </a:lnSpc>
              <a:buFont typeface="Wingdings 3" pitchFamily="18" charset="2"/>
              <a:buNone/>
            </a:pPr>
            <a:r>
              <a:rPr lang="en-US" altLang="zh-TW" smtClean="0">
                <a:latin typeface="微軟正黑體" pitchFamily="34" charset="-120"/>
                <a:ea typeface="微軟正黑體" pitchFamily="34" charset="-120"/>
              </a:rPr>
              <a:t>2.</a:t>
            </a: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把不同的系統</a:t>
            </a:r>
            <a:r>
              <a:rPr lang="zh-TW" altLang="en-US" b="1" smtClean="0">
                <a:latin typeface="微軟正黑體" pitchFamily="34" charset="-120"/>
                <a:ea typeface="微軟正黑體" pitchFamily="34" charset="-120"/>
              </a:rPr>
              <a:t>比較</a:t>
            </a: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，可能找出一些</a:t>
            </a:r>
            <a:r>
              <a:rPr lang="zh-TW" altLang="en-US" b="1" smtClean="0">
                <a:latin typeface="微軟正黑體" pitchFamily="34" charset="-120"/>
                <a:ea typeface="微軟正黑體" pitchFamily="34" charset="-120"/>
              </a:rPr>
              <a:t>相似</a:t>
            </a: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的特徵</a:t>
            </a:r>
            <a:endParaRPr lang="en-US" altLang="zh-TW" smtClean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22275"/>
            <a:ext cx="9144000" cy="581025"/>
          </a:xfrm>
        </p:spPr>
        <p:txBody>
          <a:bodyPr/>
          <a:lstStyle/>
          <a:p>
            <a:pPr algn="r" eaLnBrk="1" hangingPunct="1"/>
            <a:r>
              <a:rPr lang="en-US" altLang="zh-TW" smtClean="0">
                <a:latin typeface="微軟正黑體" pitchFamily="34" charset="-120"/>
                <a:ea typeface="微軟正黑體" pitchFamily="34" charset="-120"/>
              </a:rPr>
              <a:t>1.0 </a:t>
            </a: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引言</a:t>
            </a:r>
            <a:r>
              <a:rPr lang="en-US" altLang="zh-TW" smtClean="0">
                <a:latin typeface="微軟正黑體" pitchFamily="34" charset="-120"/>
                <a:ea typeface="微軟正黑體" pitchFamily="34" charset="-120"/>
              </a:rPr>
              <a:t>– </a:t>
            </a: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甚麼是系統</a:t>
            </a:r>
            <a:r>
              <a:rPr lang="en-US" altLang="zh-TW" smtClean="0">
                <a:latin typeface="微軟正黑體" pitchFamily="34" charset="-120"/>
                <a:ea typeface="微軟正黑體" pitchFamily="34" charset="-120"/>
              </a:rPr>
              <a:t>? </a:t>
            </a:r>
            <a:endParaRPr lang="en-US" altLang="zh-HK" smtClean="0">
              <a:ea typeface="新細明體" pitchFamily="18" charset="-120"/>
            </a:endParaRPr>
          </a:p>
        </p:txBody>
      </p:sp>
      <p:sp>
        <p:nvSpPr>
          <p:cNvPr id="18436" name="Rectangle 2"/>
          <p:cNvSpPr txBox="1">
            <a:spLocks noChangeArrowheads="1"/>
          </p:cNvSpPr>
          <p:nvPr/>
        </p:nvSpPr>
        <p:spPr bwMode="auto">
          <a:xfrm>
            <a:off x="0" y="6705600"/>
            <a:ext cx="9144000" cy="152400"/>
          </a:xfrm>
          <a:prstGeom prst="rect">
            <a:avLst/>
          </a:prstGeom>
          <a:solidFill>
            <a:srgbClr val="003366"/>
          </a:solidFill>
          <a:ln w="9525">
            <a:noFill/>
            <a:miter lim="800000"/>
            <a:headEnd/>
            <a:tailEnd/>
          </a:ln>
        </p:spPr>
        <p:txBody>
          <a:bodyPr lIns="198000" anchor="ctr"/>
          <a:lstStyle/>
          <a:p>
            <a:endParaRPr lang="en-US" altLang="zh-HK" sz="24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866900" y="2822575"/>
            <a:ext cx="7277100" cy="581025"/>
          </a:xfrm>
        </p:spPr>
        <p:txBody>
          <a:bodyPr/>
          <a:lstStyle/>
          <a:p>
            <a:pPr algn="r" eaLnBrk="1" hangingPunct="1"/>
            <a:r>
              <a:rPr lang="en-US" altLang="zh-TW" smtClean="0">
                <a:latin typeface="微軟正黑體" pitchFamily="34" charset="-120"/>
                <a:ea typeface="微軟正黑體" pitchFamily="34" charset="-120"/>
              </a:rPr>
              <a:t>2.0 </a:t>
            </a: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系統的總類</a:t>
            </a:r>
            <a:endParaRPr lang="en-US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0" y="6705600"/>
            <a:ext cx="9144000" cy="152400"/>
          </a:xfrm>
          <a:prstGeom prst="rect">
            <a:avLst/>
          </a:prstGeom>
          <a:solidFill>
            <a:srgbClr val="003366"/>
          </a:solidFill>
          <a:ln w="9525">
            <a:noFill/>
            <a:miter lim="800000"/>
            <a:headEnd/>
            <a:tailEnd/>
          </a:ln>
        </p:spPr>
        <p:txBody>
          <a:bodyPr lIns="198000" anchor="ctr"/>
          <a:lstStyle/>
          <a:p>
            <a:endParaRPr lang="en-US" altLang="zh-HK" sz="24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2300" y="1549400"/>
            <a:ext cx="8521700" cy="4432300"/>
          </a:xfrm>
        </p:spPr>
        <p:txBody>
          <a:bodyPr/>
          <a:lstStyle/>
          <a:p>
            <a:pPr eaLnBrk="1" hangingPunct="1">
              <a:defRPr/>
            </a:pPr>
            <a:endParaRPr lang="en-US" dirty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defRPr/>
            </a:pP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透過考慮部件、整體之間的關係，可把系統劃分不同種類，以下列舉了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部份常見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系統種類的例子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defRPr/>
            </a:pPr>
            <a:endParaRPr lang="en-US" dirty="0">
              <a:latin typeface="微軟正黑體" pitchFamily="34" charset="-120"/>
              <a:ea typeface="微軟正黑體" pitchFamily="34" charset="-120"/>
            </a:endParaRPr>
          </a:p>
          <a:p>
            <a:pPr marL="457200" indent="-457200" eaLnBrk="1" hangingPunct="1">
              <a:buFontTx/>
              <a:buNone/>
              <a:defRPr/>
            </a:pPr>
            <a:r>
              <a:rPr lang="en-US" altLang="zh-TW" sz="2000" dirty="0" smtClean="0">
                <a:latin typeface="微軟正黑體" pitchFamily="34" charset="-120"/>
                <a:ea typeface="微軟正黑體" pitchFamily="34" charset="-120"/>
              </a:rPr>
              <a:t>1. </a:t>
            </a:r>
            <a:r>
              <a:rPr lang="zh-TW" altLang="en-US" sz="2000" dirty="0" smtClean="0">
                <a:latin typeface="微軟正黑體" pitchFamily="34" charset="-120"/>
                <a:ea typeface="微軟正黑體" pitchFamily="34" charset="-120"/>
              </a:rPr>
              <a:t>開放系統</a:t>
            </a:r>
            <a:r>
              <a:rPr lang="en-US" altLang="zh-TW" sz="2000" dirty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sz="2000" dirty="0" smtClean="0">
                <a:latin typeface="微軟正黑體" pitchFamily="34" charset="-120"/>
                <a:ea typeface="微軟正黑體" pitchFamily="34" charset="-120"/>
              </a:rPr>
              <a:t>及 封閉系統</a:t>
            </a:r>
            <a:endParaRPr lang="en-US" altLang="zh-TW" sz="2000" dirty="0" smtClean="0">
              <a:latin typeface="微軟正黑體" pitchFamily="34" charset="-120"/>
              <a:ea typeface="微軟正黑體" pitchFamily="34" charset="-120"/>
            </a:endParaRPr>
          </a:p>
          <a:p>
            <a:pPr marL="457200" indent="-457200" eaLnBrk="1" hangingPunct="1">
              <a:buFontTx/>
              <a:buAutoNum type="arabicPeriod"/>
              <a:defRPr/>
            </a:pPr>
            <a:endParaRPr lang="en-US" altLang="zh-TW" sz="2000" dirty="0" smtClean="0">
              <a:latin typeface="微軟正黑體" pitchFamily="34" charset="-120"/>
              <a:ea typeface="微軟正黑體" pitchFamily="34" charset="-120"/>
            </a:endParaRPr>
          </a:p>
          <a:p>
            <a:pPr marL="457200" indent="-457200" eaLnBrk="1" hangingPunct="1">
              <a:buFontTx/>
              <a:buNone/>
              <a:defRPr/>
            </a:pPr>
            <a:r>
              <a:rPr lang="en-US" altLang="zh-TW" sz="2000" dirty="0" smtClean="0">
                <a:latin typeface="微軟正黑體" pitchFamily="34" charset="-120"/>
                <a:ea typeface="微軟正黑體" pitchFamily="34" charset="-120"/>
              </a:rPr>
              <a:t>2. </a:t>
            </a:r>
            <a:r>
              <a:rPr lang="zh-TW" altLang="en-US" sz="2000" dirty="0" smtClean="0">
                <a:latin typeface="微軟正黑體" pitchFamily="34" charset="-120"/>
                <a:ea typeface="微軟正黑體" pitchFamily="34" charset="-120"/>
              </a:rPr>
              <a:t>自然系統 及 人為系統</a:t>
            </a:r>
            <a:endParaRPr lang="en-US" altLang="zh-TW" sz="2000" dirty="0" smtClean="0">
              <a:latin typeface="微軟正黑體" pitchFamily="34" charset="-120"/>
              <a:ea typeface="微軟正黑體" pitchFamily="34" charset="-120"/>
            </a:endParaRPr>
          </a:p>
          <a:p>
            <a:pPr marL="457200" indent="-457200" eaLnBrk="1" hangingPunct="1">
              <a:buFontTx/>
              <a:buNone/>
              <a:defRPr/>
            </a:pPr>
            <a:endParaRPr lang="en-US" altLang="zh-TW" sz="2000" dirty="0" smtClean="0">
              <a:latin typeface="微軟正黑體" pitchFamily="34" charset="-120"/>
              <a:ea typeface="微軟正黑體" pitchFamily="34" charset="-120"/>
            </a:endParaRPr>
          </a:p>
          <a:p>
            <a:pPr marL="457200" indent="-457200" eaLnBrk="1" hangingPunct="1">
              <a:buFontTx/>
              <a:buNone/>
              <a:defRPr/>
            </a:pPr>
            <a:r>
              <a:rPr lang="zh-TW" altLang="en-US" sz="2000" dirty="0" smtClean="0">
                <a:latin typeface="微軟正黑體" pitchFamily="34" charset="-120"/>
                <a:ea typeface="微軟正黑體" pitchFamily="34" charset="-120"/>
              </a:rPr>
              <a:t>其他種類的系統種類</a:t>
            </a:r>
            <a:r>
              <a:rPr lang="en-US" altLang="zh-TW" sz="2000" dirty="0" smtClean="0">
                <a:latin typeface="微軟正黑體" pitchFamily="34" charset="-120"/>
                <a:ea typeface="微軟正黑體" pitchFamily="34" charset="-120"/>
              </a:rPr>
              <a:t>:</a:t>
            </a:r>
          </a:p>
          <a:p>
            <a:pPr marL="457200" indent="-457200" eaLnBrk="1" hangingPunct="1">
              <a:buFontTx/>
              <a:buNone/>
              <a:defRPr/>
            </a:pPr>
            <a:endParaRPr lang="en-US" altLang="zh-TW" sz="2000" dirty="0" smtClean="0">
              <a:latin typeface="微軟正黑體" pitchFamily="34" charset="-120"/>
              <a:ea typeface="微軟正黑體" pitchFamily="34" charset="-120"/>
            </a:endParaRPr>
          </a:p>
          <a:p>
            <a:pPr marL="457200" indent="-457200" eaLnBrk="1" hangingPunct="1">
              <a:buFontTx/>
              <a:buNone/>
              <a:defRPr/>
            </a:pPr>
            <a:r>
              <a:rPr lang="en-US" altLang="zh-TW" sz="2000" dirty="0" smtClean="0">
                <a:latin typeface="微軟正黑體" pitchFamily="34" charset="-120"/>
                <a:ea typeface="微軟正黑體" pitchFamily="34" charset="-120"/>
              </a:rPr>
              <a:t>3. </a:t>
            </a:r>
            <a:r>
              <a:rPr lang="zh-TW" altLang="en-US" sz="2000" dirty="0" smtClean="0">
                <a:latin typeface="微軟正黑體" pitchFamily="34" charset="-120"/>
                <a:ea typeface="微軟正黑體" pitchFamily="34" charset="-120"/>
              </a:rPr>
              <a:t>具有核心的系統</a:t>
            </a:r>
            <a:endParaRPr lang="en-US" altLang="zh-TW" sz="2000" dirty="0" smtClean="0">
              <a:latin typeface="微軟正黑體" pitchFamily="34" charset="-120"/>
              <a:ea typeface="微軟正黑體" pitchFamily="34" charset="-120"/>
            </a:endParaRPr>
          </a:p>
          <a:p>
            <a:pPr marL="457200" indent="-457200" eaLnBrk="1" hangingPunct="1">
              <a:buFontTx/>
              <a:buNone/>
              <a:defRPr/>
            </a:pPr>
            <a:endParaRPr lang="en-US" altLang="zh-TW" sz="2000" dirty="0" smtClean="0">
              <a:latin typeface="微軟正黑體" pitchFamily="34" charset="-120"/>
              <a:ea typeface="微軟正黑體" pitchFamily="34" charset="-120"/>
            </a:endParaRPr>
          </a:p>
          <a:p>
            <a:pPr marL="457200" indent="-457200" eaLnBrk="1" hangingPunct="1">
              <a:buFontTx/>
              <a:buNone/>
              <a:defRPr/>
            </a:pPr>
            <a:r>
              <a:rPr lang="en-US" altLang="zh-TW" sz="2000" dirty="0" smtClean="0">
                <a:latin typeface="微軟正黑體" pitchFamily="34" charset="-120"/>
                <a:ea typeface="微軟正黑體" pitchFamily="34" charset="-120"/>
              </a:rPr>
              <a:t>4. </a:t>
            </a:r>
            <a:r>
              <a:rPr lang="zh-TW" altLang="en-US" sz="2000" dirty="0" smtClean="0">
                <a:latin typeface="微軟正黑體" pitchFamily="34" charset="-120"/>
                <a:ea typeface="微軟正黑體" pitchFamily="34" charset="-120"/>
              </a:rPr>
              <a:t>母子系統等等</a:t>
            </a:r>
            <a:r>
              <a:rPr lang="en-US" altLang="zh-TW" sz="2000" dirty="0" smtClean="0">
                <a:latin typeface="微軟正黑體" pitchFamily="34" charset="-120"/>
                <a:ea typeface="微軟正黑體" pitchFamily="34" charset="-120"/>
              </a:rPr>
              <a:t>…</a:t>
            </a:r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22275"/>
            <a:ext cx="9144000" cy="581025"/>
          </a:xfrm>
        </p:spPr>
        <p:txBody>
          <a:bodyPr/>
          <a:lstStyle/>
          <a:p>
            <a:pPr algn="r" eaLnBrk="1" hangingPunct="1"/>
            <a:r>
              <a:rPr lang="en-US" altLang="zh-TW" smtClean="0">
                <a:latin typeface="微軟正黑體" pitchFamily="34" charset="-120"/>
                <a:ea typeface="微軟正黑體" pitchFamily="34" charset="-120"/>
              </a:rPr>
              <a:t>2.0 </a:t>
            </a: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系統的種類</a:t>
            </a:r>
            <a:endParaRPr lang="en-US" smtClean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0484" name="Rectangle 2"/>
          <p:cNvSpPr txBox="1">
            <a:spLocks noChangeArrowheads="1"/>
          </p:cNvSpPr>
          <p:nvPr/>
        </p:nvSpPr>
        <p:spPr bwMode="auto">
          <a:xfrm>
            <a:off x="0" y="6705600"/>
            <a:ext cx="9144000" cy="152400"/>
          </a:xfrm>
          <a:prstGeom prst="rect">
            <a:avLst/>
          </a:prstGeom>
          <a:solidFill>
            <a:srgbClr val="003366"/>
          </a:solidFill>
          <a:ln w="9525">
            <a:noFill/>
            <a:miter lim="800000"/>
            <a:headEnd/>
            <a:tailEnd/>
          </a:ln>
        </p:spPr>
        <p:txBody>
          <a:bodyPr lIns="198000" anchor="ctr"/>
          <a:lstStyle/>
          <a:p>
            <a:endParaRPr lang="en-US" altLang="zh-HK" sz="24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95300" y="2965450"/>
          <a:ext cx="8328026" cy="3657620"/>
        </p:xfrm>
        <a:graphic>
          <a:graphicData uri="http://schemas.openxmlformats.org/drawingml/2006/table">
            <a:tbl>
              <a:tblPr/>
              <a:tblGrid>
                <a:gridCol w="4164013"/>
                <a:gridCol w="4164013"/>
              </a:tblGrid>
              <a:tr h="6400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開放系統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（</a:t>
                      </a:r>
                      <a:r>
                        <a:rPr kumimoji="0" lang="zh-TW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消化系統</a:t>
                      </a:r>
                      <a:r>
                        <a:rPr kumimoji="0" lang="en-US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）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chemeClr val="accent2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accent2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accent2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封閉系統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（</a:t>
                      </a:r>
                      <a:r>
                        <a:rPr kumimoji="0" lang="zh-TW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真空樽</a:t>
                      </a:r>
                      <a:r>
                        <a:rPr kumimoji="0" lang="en-US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）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chemeClr val="accent2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accent2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accent2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</a:tr>
              <a:tr h="30175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charset="0"/>
                        <a:ea typeface="新細明體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charset="0"/>
                        <a:ea typeface="新細明體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charset="0"/>
                        <a:ea typeface="新細明體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charset="0"/>
                        <a:ea typeface="新細明體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charset="0"/>
                        <a:ea typeface="新細明體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charset="0"/>
                        <a:ea typeface="新細明體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charset="0"/>
                        <a:ea typeface="新細明體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charset="0"/>
                        <a:ea typeface="新細明體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charset="0"/>
                        <a:ea typeface="新細明體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charset="0"/>
                        <a:ea typeface="新細明體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charset="0"/>
                        <a:ea typeface="新細明體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charset="0"/>
                        <a:ea typeface="新細明體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charset="0"/>
                        <a:ea typeface="新細明體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charset="0"/>
                        <a:ea typeface="新細明體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charset="0"/>
                        <a:ea typeface="新細明體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charset="0"/>
                        <a:ea typeface="新細明體" charset="-12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chemeClr val="accent2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accent2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accent2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charset="0"/>
                        <a:ea typeface="新細明體" charset="-12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chemeClr val="accent2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accent2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accent2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</a:tr>
            </a:tbl>
          </a:graphicData>
        </a:graphic>
      </p:graphicFrame>
      <p:graphicFrame>
        <p:nvGraphicFramePr>
          <p:cNvPr id="6" name="資料庫圖表 5"/>
          <p:cNvGraphicFramePr/>
          <p:nvPr/>
        </p:nvGraphicFramePr>
        <p:xfrm>
          <a:off x="1808138" y="3746500"/>
          <a:ext cx="1646262" cy="20320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1518" name="標題 6"/>
          <p:cNvSpPr>
            <a:spLocks noGrp="1"/>
          </p:cNvSpPr>
          <p:nvPr>
            <p:ph type="title"/>
          </p:nvPr>
        </p:nvSpPr>
        <p:spPr>
          <a:xfrm>
            <a:off x="1828800" y="447675"/>
            <a:ext cx="7315200" cy="581025"/>
          </a:xfrm>
        </p:spPr>
        <p:txBody>
          <a:bodyPr/>
          <a:lstStyle/>
          <a:p>
            <a:pPr eaLnBrk="1" hangingPunct="1"/>
            <a:r>
              <a:rPr lang="en-US" altLang="zh-TW" smtClean="0">
                <a:ea typeface="新細明體" pitchFamily="18" charset="-120"/>
              </a:rPr>
              <a:t>3</a:t>
            </a:r>
            <a:endParaRPr lang="zh-TW" altLang="en-US" smtClean="0">
              <a:ea typeface="新細明體" pitchFamily="18" charset="-12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0" y="444500"/>
            <a:ext cx="9144000" cy="609600"/>
          </a:xfrm>
          <a:prstGeom prst="rect">
            <a:avLst/>
          </a:prstGeom>
          <a:solidFill>
            <a:srgbClr val="003366"/>
          </a:solidFill>
          <a:ln w="9525">
            <a:noFill/>
            <a:miter lim="800000"/>
            <a:headEnd/>
            <a:tailEnd/>
          </a:ln>
          <a:effectLst/>
        </p:spPr>
        <p:txBody>
          <a:bodyPr lIns="198000" anchor="ctr"/>
          <a:lstStyle/>
          <a:p>
            <a:pPr algn="r">
              <a:defRPr/>
            </a:pPr>
            <a:r>
              <a:rPr lang="en-US" altLang="zh-TW" sz="3600" b="0" kern="0">
                <a:latin typeface="微軟正黑體" pitchFamily="34" charset="-120"/>
                <a:ea typeface="微軟正黑體" pitchFamily="34" charset="-120"/>
                <a:cs typeface="+mj-cs"/>
              </a:rPr>
              <a:t>2.0 </a:t>
            </a:r>
            <a:r>
              <a:rPr lang="zh-TW" altLang="en-US" sz="3600" b="0" kern="0">
                <a:latin typeface="微軟正黑體" pitchFamily="34" charset="-120"/>
                <a:ea typeface="微軟正黑體" pitchFamily="34" charset="-120"/>
                <a:cs typeface="+mj-cs"/>
              </a:rPr>
              <a:t>系統的種類</a:t>
            </a:r>
            <a:endParaRPr lang="en-US" sz="3600" b="0" kern="0" dirty="0">
              <a:latin typeface="微軟正黑體" pitchFamily="34" charset="-120"/>
              <a:ea typeface="微軟正黑體" pitchFamily="34" charset="-120"/>
              <a:cs typeface="+mj-cs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419100" y="1485900"/>
            <a:ext cx="8521700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57200" indent="-457200">
              <a:spcBef>
                <a:spcPct val="20000"/>
              </a:spcBef>
              <a:buClr>
                <a:srgbClr val="B4CCE2"/>
              </a:buClr>
              <a:defRPr/>
            </a:pPr>
            <a:r>
              <a:rPr lang="en-US" altLang="zh-TW" sz="2400" u="sng" kern="0" dirty="0">
                <a:solidFill>
                  <a:schemeClr val="bg1">
                    <a:lumMod val="9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2.1 : </a:t>
            </a:r>
            <a:r>
              <a:rPr lang="zh-TW" altLang="en-US" sz="2400" u="sng" kern="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開放系統 </a:t>
            </a:r>
            <a:r>
              <a:rPr lang="en-US" altLang="zh-TW" sz="2400" u="sng" kern="0" dirty="0" err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vs</a:t>
            </a:r>
            <a:r>
              <a:rPr lang="en-US" altLang="zh-TW" sz="2400" u="sng" kern="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sz="2400" u="sng" kern="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封閉系統</a:t>
            </a:r>
            <a:endParaRPr lang="en-US" altLang="zh-TW" sz="2400" u="sng" kern="0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457200" indent="-457200">
              <a:spcBef>
                <a:spcPct val="20000"/>
              </a:spcBef>
              <a:buClr>
                <a:srgbClr val="B4CCE2"/>
              </a:buClr>
              <a:defRPr/>
            </a:pPr>
            <a:r>
              <a:rPr lang="zh-TW" altLang="en-US" sz="2400" b="0" kern="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        按系統否與外界環境有資料、物質、能量等等交換 </a:t>
            </a:r>
            <a:endParaRPr lang="en-US" altLang="zh-TW" sz="2400" b="0" kern="0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457200" indent="-457200">
              <a:spcBef>
                <a:spcPct val="20000"/>
              </a:spcBef>
              <a:buClr>
                <a:srgbClr val="B4CCE2"/>
              </a:buClr>
              <a:defRPr/>
            </a:pPr>
            <a:r>
              <a:rPr lang="en-US" altLang="zh-TW" sz="2400" b="0" kern="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       (</a:t>
            </a:r>
            <a:r>
              <a:rPr lang="zh-TW" altLang="en-US" sz="2400" b="0" kern="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陳可恭</a:t>
            </a:r>
            <a:r>
              <a:rPr lang="en-US" altLang="zh-TW" sz="2400" b="0" kern="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,2002)</a:t>
            </a:r>
          </a:p>
          <a:p>
            <a:pPr marL="342900" indent="-342900">
              <a:spcBef>
                <a:spcPct val="20000"/>
              </a:spcBef>
              <a:buClr>
                <a:srgbClr val="B4CCE2"/>
              </a:buClr>
              <a:buFontTx/>
              <a:buChar char="•"/>
              <a:defRPr/>
            </a:pPr>
            <a:endParaRPr lang="en-US" sz="2400" b="0" kern="0" dirty="0">
              <a:solidFill>
                <a:schemeClr val="tx1"/>
              </a:solidFill>
              <a:latin typeface="+mn-lt"/>
              <a:ea typeface="+mn-ea"/>
            </a:endParaRPr>
          </a:p>
        </p:txBody>
      </p:sp>
      <p:sp>
        <p:nvSpPr>
          <p:cNvPr id="21521" name="Rectangle 2"/>
          <p:cNvSpPr txBox="1">
            <a:spLocks noChangeArrowheads="1"/>
          </p:cNvSpPr>
          <p:nvPr/>
        </p:nvSpPr>
        <p:spPr bwMode="auto">
          <a:xfrm>
            <a:off x="0" y="6705600"/>
            <a:ext cx="9144000" cy="152400"/>
          </a:xfrm>
          <a:prstGeom prst="rect">
            <a:avLst/>
          </a:prstGeom>
          <a:solidFill>
            <a:srgbClr val="003366"/>
          </a:solidFill>
          <a:ln w="9525">
            <a:noFill/>
            <a:miter lim="800000"/>
            <a:headEnd/>
            <a:tailEnd/>
          </a:ln>
        </p:spPr>
        <p:txBody>
          <a:bodyPr lIns="198000" anchor="ctr"/>
          <a:lstStyle/>
          <a:p>
            <a:endParaRPr lang="en-US" altLang="zh-HK" sz="2400" b="0"/>
          </a:p>
        </p:txBody>
      </p:sp>
      <p:sp>
        <p:nvSpPr>
          <p:cNvPr id="21522" name="文字方塊 11"/>
          <p:cNvSpPr txBox="1">
            <a:spLocks noChangeArrowheads="1"/>
          </p:cNvSpPr>
          <p:nvPr/>
        </p:nvSpPr>
        <p:spPr bwMode="auto">
          <a:xfrm>
            <a:off x="4711700" y="5842000"/>
            <a:ext cx="4038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US" sz="160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原因 </a:t>
            </a:r>
            <a:r>
              <a:rPr lang="en-US" altLang="zh-TW" sz="160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: </a:t>
            </a:r>
            <a:r>
              <a:rPr lang="zh-TW" altLang="en-US" sz="160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設有真空層及反光塗層，以隔絕能量透過對流、傳導及紅外幅射的能量流失於大氣外。</a:t>
            </a:r>
          </a:p>
        </p:txBody>
      </p:sp>
      <p:sp>
        <p:nvSpPr>
          <p:cNvPr id="13" name="文字方塊 12"/>
          <p:cNvSpPr txBox="1"/>
          <p:nvPr/>
        </p:nvSpPr>
        <p:spPr>
          <a:xfrm>
            <a:off x="623158" y="5842000"/>
            <a:ext cx="3809141" cy="584775"/>
          </a:xfrm>
          <a:prstGeom prst="rect">
            <a:avLst/>
          </a:prstGeom>
          <a:noFill/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zh-TW" altLang="en-US" sz="16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原因：涉及物質及能量交換　</a:t>
            </a:r>
            <a:endParaRPr lang="en-US" altLang="zh-TW" sz="16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defRPr/>
            </a:pPr>
            <a:r>
              <a:rPr lang="en-US" altLang="zh-TW" sz="16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16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食物 </a:t>
            </a:r>
            <a:r>
              <a:rPr lang="en-US" altLang="zh-TW" sz="1600" dirty="0" err="1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vs</a:t>
            </a:r>
            <a:r>
              <a:rPr lang="en-US" altLang="zh-TW" sz="16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sz="16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排遺物</a:t>
            </a:r>
            <a:r>
              <a:rPr lang="en-US" altLang="zh-TW" sz="16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)</a:t>
            </a:r>
            <a:endParaRPr lang="zh-TW" altLang="en-US" sz="16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21526" name="Picture 24" descr="http://www.procurese.com/image/cache/data/promotional_mugs/vacuum_flask_gifts/0690/Trendyvacuumflask.35-500x500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735638" y="3571875"/>
            <a:ext cx="1990725" cy="238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7600" y="1701800"/>
            <a:ext cx="7518400" cy="3111500"/>
          </a:xfrm>
        </p:spPr>
        <p:txBody>
          <a:bodyPr/>
          <a:lstStyle/>
          <a:p>
            <a:pPr marL="514350" indent="-514350" eaLnBrk="1" hangingPunct="1">
              <a:buFontTx/>
              <a:buNone/>
            </a:pPr>
            <a:r>
              <a:rPr lang="en-US" altLang="zh-TW" sz="3200" smtClean="0">
                <a:latin typeface="微軟正黑體" pitchFamily="34" charset="-120"/>
                <a:ea typeface="微軟正黑體" pitchFamily="34" charset="-120"/>
              </a:rPr>
              <a:t>1</a:t>
            </a:r>
            <a:r>
              <a:rPr lang="en-US" altLang="zh-TW" smtClean="0">
                <a:latin typeface="微軟正黑體" pitchFamily="34" charset="-120"/>
                <a:ea typeface="微軟正黑體" pitchFamily="34" charset="-120"/>
              </a:rPr>
              <a:t>.0 		</a:t>
            </a:r>
            <a:r>
              <a:rPr lang="zh-TW" altLang="en-US" sz="3200" smtClean="0">
                <a:latin typeface="微軟正黑體" pitchFamily="34" charset="-120"/>
                <a:ea typeface="微軟正黑體" pitchFamily="34" charset="-120"/>
              </a:rPr>
              <a:t>引</a:t>
            </a: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言 </a:t>
            </a:r>
            <a:r>
              <a:rPr lang="en-US" altLang="zh-TW" smtClean="0">
                <a:latin typeface="微軟正黑體" pitchFamily="34" charset="-120"/>
                <a:ea typeface="微軟正黑體" pitchFamily="34" charset="-120"/>
              </a:rPr>
              <a:t>-- </a:t>
            </a: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甚麼是系統</a:t>
            </a:r>
            <a:r>
              <a:rPr lang="en-US" altLang="zh-TW" smtClean="0">
                <a:latin typeface="微軟正黑體" pitchFamily="34" charset="-120"/>
                <a:ea typeface="微軟正黑體" pitchFamily="34" charset="-120"/>
              </a:rPr>
              <a:t>?</a:t>
            </a:r>
          </a:p>
          <a:p>
            <a:pPr marL="514350" indent="-514350" eaLnBrk="1" hangingPunct="1">
              <a:buFontTx/>
              <a:buNone/>
            </a:pPr>
            <a:endParaRPr lang="en-US" altLang="zh-TW" smtClean="0">
              <a:latin typeface="微軟正黑體" pitchFamily="34" charset="-120"/>
              <a:ea typeface="微軟正黑體" pitchFamily="34" charset="-120"/>
            </a:endParaRPr>
          </a:p>
          <a:p>
            <a:pPr marL="514350" indent="-514350" eaLnBrk="1" hangingPunct="1">
              <a:buFontTx/>
              <a:buNone/>
            </a:pPr>
            <a:r>
              <a:rPr lang="en-US" altLang="zh-TW" sz="3200" smtClean="0">
                <a:latin typeface="微軟正黑體" pitchFamily="34" charset="-120"/>
                <a:ea typeface="微軟正黑體" pitchFamily="34" charset="-120"/>
              </a:rPr>
              <a:t>2</a:t>
            </a:r>
            <a:r>
              <a:rPr lang="en-US" altLang="zh-TW" smtClean="0">
                <a:latin typeface="微軟正黑體" pitchFamily="34" charset="-120"/>
                <a:ea typeface="微軟正黑體" pitchFamily="34" charset="-120"/>
              </a:rPr>
              <a:t>.0			</a:t>
            </a:r>
            <a:r>
              <a:rPr lang="zh-TW" altLang="en-US" sz="3200" smtClean="0">
                <a:latin typeface="微軟正黑體" pitchFamily="34" charset="-120"/>
                <a:ea typeface="微軟正黑體" pitchFamily="34" charset="-120"/>
              </a:rPr>
              <a:t>系</a:t>
            </a: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統的種類</a:t>
            </a:r>
            <a:endParaRPr lang="en-US" altLang="zh-TW" smtClean="0">
              <a:latin typeface="微軟正黑體" pitchFamily="34" charset="-120"/>
              <a:ea typeface="微軟正黑體" pitchFamily="34" charset="-120"/>
            </a:endParaRPr>
          </a:p>
          <a:p>
            <a:pPr marL="514350" indent="-514350" eaLnBrk="1" hangingPunct="1">
              <a:buFontTx/>
              <a:buNone/>
            </a:pPr>
            <a:endParaRPr lang="en-US" altLang="zh-TW" smtClean="0">
              <a:latin typeface="微軟正黑體" pitchFamily="34" charset="-120"/>
              <a:ea typeface="微軟正黑體" pitchFamily="34" charset="-120"/>
            </a:endParaRPr>
          </a:p>
          <a:p>
            <a:pPr marL="514350" indent="-514350" eaLnBrk="1" hangingPunct="1">
              <a:buFontTx/>
              <a:buNone/>
            </a:pPr>
            <a:r>
              <a:rPr lang="en-US" altLang="zh-TW" sz="3200" b="1" smtClean="0">
                <a:latin typeface="微軟正黑體" pitchFamily="34" charset="-120"/>
                <a:ea typeface="微軟正黑體" pitchFamily="34" charset="-120"/>
              </a:rPr>
              <a:t>3</a:t>
            </a:r>
            <a:r>
              <a:rPr lang="en-US" altLang="zh-TW" smtClean="0">
                <a:latin typeface="微軟正黑體" pitchFamily="34" charset="-120"/>
                <a:ea typeface="微軟正黑體" pitchFamily="34" charset="-120"/>
              </a:rPr>
              <a:t>.0			</a:t>
            </a:r>
            <a:r>
              <a:rPr lang="zh-TW" altLang="en-US" sz="3200" smtClean="0">
                <a:latin typeface="微軟正黑體" pitchFamily="34" charset="-120"/>
                <a:ea typeface="微軟正黑體" pitchFamily="34" charset="-120"/>
              </a:rPr>
              <a:t>系</a:t>
            </a: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統的運作</a:t>
            </a:r>
            <a:endParaRPr lang="en-US" altLang="zh-TW" smtClean="0">
              <a:latin typeface="微軟正黑體" pitchFamily="34" charset="-120"/>
              <a:ea typeface="微軟正黑體" pitchFamily="34" charset="-120"/>
            </a:endParaRPr>
          </a:p>
          <a:p>
            <a:pPr marL="514350" indent="-514350" eaLnBrk="1" hangingPunct="1">
              <a:buFontTx/>
              <a:buNone/>
            </a:pPr>
            <a:endParaRPr lang="en-US" altLang="zh-TW" smtClean="0">
              <a:latin typeface="微軟正黑體" pitchFamily="34" charset="-120"/>
              <a:ea typeface="微軟正黑體" pitchFamily="34" charset="-120"/>
            </a:endParaRPr>
          </a:p>
          <a:p>
            <a:pPr marL="514350" indent="-514350" eaLnBrk="1" hangingPunct="1">
              <a:buFontTx/>
              <a:buNone/>
            </a:pPr>
            <a:r>
              <a:rPr lang="en-US" altLang="zh-TW" sz="3200" smtClean="0">
                <a:latin typeface="微軟正黑體" pitchFamily="34" charset="-120"/>
                <a:ea typeface="微軟正黑體" pitchFamily="34" charset="-120"/>
              </a:rPr>
              <a:t>4</a:t>
            </a:r>
            <a:r>
              <a:rPr lang="en-US" altLang="zh-TW" smtClean="0">
                <a:latin typeface="微軟正黑體" pitchFamily="34" charset="-120"/>
                <a:ea typeface="微軟正黑體" pitchFamily="34" charset="-120"/>
              </a:rPr>
              <a:t>.0			</a:t>
            </a:r>
            <a:r>
              <a:rPr lang="zh-TW" altLang="en-US" sz="3200" smtClean="0">
                <a:latin typeface="微軟正黑體" pitchFamily="34" charset="-120"/>
                <a:ea typeface="微軟正黑體" pitchFamily="34" charset="-120"/>
              </a:rPr>
              <a:t>系</a:t>
            </a: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統模式</a:t>
            </a:r>
            <a:endParaRPr lang="en-US" altLang="zh-TW" smtClean="0">
              <a:latin typeface="微軟正黑體" pitchFamily="34" charset="-120"/>
              <a:ea typeface="微軟正黑體" pitchFamily="34" charset="-120"/>
            </a:endParaRPr>
          </a:p>
          <a:p>
            <a:pPr marL="514350" indent="-514350" eaLnBrk="1" hangingPunct="1">
              <a:buFontTx/>
              <a:buNone/>
            </a:pPr>
            <a:endParaRPr lang="en-US" altLang="zh-TW" smtClean="0">
              <a:latin typeface="微軟正黑體" pitchFamily="34" charset="-120"/>
              <a:ea typeface="微軟正黑體" pitchFamily="34" charset="-120"/>
            </a:endParaRPr>
          </a:p>
          <a:p>
            <a:pPr marL="514350" indent="-514350" eaLnBrk="1" hangingPunct="1">
              <a:buFontTx/>
              <a:buNone/>
            </a:pPr>
            <a:r>
              <a:rPr lang="en-US" altLang="zh-TW" sz="3200" smtClean="0">
                <a:latin typeface="微軟正黑體" pitchFamily="34" charset="-120"/>
                <a:ea typeface="微軟正黑體" pitchFamily="34" charset="-120"/>
              </a:rPr>
              <a:t>5</a:t>
            </a:r>
            <a:r>
              <a:rPr lang="en-US" altLang="zh-TW" smtClean="0">
                <a:latin typeface="微軟正黑體" pitchFamily="34" charset="-120"/>
                <a:ea typeface="微軟正黑體" pitchFamily="34" charset="-120"/>
              </a:rPr>
              <a:t>.0			</a:t>
            </a:r>
            <a:r>
              <a:rPr lang="zh-TW" altLang="en-US" sz="3200" smtClean="0">
                <a:latin typeface="微軟正黑體" pitchFamily="34" charset="-120"/>
                <a:ea typeface="微軟正黑體" pitchFamily="34" charset="-120"/>
              </a:rPr>
              <a:t>學</a:t>
            </a: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習反思及總結</a:t>
            </a:r>
            <a:endParaRPr lang="en-US" altLang="zh-TW" smtClean="0">
              <a:latin typeface="微軟正黑體" pitchFamily="34" charset="-120"/>
              <a:ea typeface="微軟正黑體" pitchFamily="34" charset="-120"/>
            </a:endParaRPr>
          </a:p>
          <a:p>
            <a:pPr marL="514350" indent="-514350" eaLnBrk="1" hangingPunct="1">
              <a:buFontTx/>
              <a:buNone/>
            </a:pPr>
            <a:endParaRPr lang="en-US" altLang="zh-TW" sz="1800" smtClean="0">
              <a:latin typeface="微軟正黑體" pitchFamily="34" charset="-120"/>
              <a:ea typeface="微軟正黑體" pitchFamily="34" charset="-120"/>
            </a:endParaRPr>
          </a:p>
          <a:p>
            <a:pPr marL="514350" indent="-514350" eaLnBrk="1" hangingPunct="1">
              <a:buFontTx/>
              <a:buNone/>
            </a:pPr>
            <a:endParaRPr lang="en-US" altLang="zh-TW" sz="1800" smtClean="0">
              <a:latin typeface="微軟正黑體" pitchFamily="34" charset="-120"/>
              <a:ea typeface="微軟正黑體" pitchFamily="34" charset="-120"/>
            </a:endParaRPr>
          </a:p>
          <a:p>
            <a:pPr marL="514350" indent="-514350" eaLnBrk="1" hangingPunct="1">
              <a:buFontTx/>
              <a:buNone/>
            </a:pPr>
            <a:endParaRPr lang="en-US" altLang="zh-TW" sz="1800" smtClean="0">
              <a:latin typeface="微軟正黑體" pitchFamily="34" charset="-120"/>
              <a:ea typeface="微軟正黑體" pitchFamily="34" charset="-120"/>
            </a:endParaRPr>
          </a:p>
          <a:p>
            <a:pPr marL="514350" indent="-514350" eaLnBrk="1" hangingPunct="1">
              <a:buFontTx/>
              <a:buNone/>
            </a:pPr>
            <a:endParaRPr lang="en-US" altLang="zh-TW" sz="1800" smtClean="0">
              <a:latin typeface="微軟正黑體" pitchFamily="34" charset="-120"/>
              <a:ea typeface="微軟正黑體" pitchFamily="34" charset="-120"/>
            </a:endParaRPr>
          </a:p>
          <a:p>
            <a:pPr marL="514350" indent="-514350" eaLnBrk="1" hangingPunct="1">
              <a:buFontTx/>
              <a:buNone/>
            </a:pPr>
            <a:endParaRPr lang="en-US" altLang="zh-TW" sz="1800" smtClean="0">
              <a:latin typeface="微軟正黑體" pitchFamily="34" charset="-120"/>
              <a:ea typeface="微軟正黑體" pitchFamily="34" charset="-120"/>
            </a:endParaRPr>
          </a:p>
          <a:p>
            <a:pPr marL="514350" indent="-514350" eaLnBrk="1" hangingPunct="1"/>
            <a:endParaRPr lang="en-US" smtClean="0"/>
          </a:p>
        </p:txBody>
      </p:sp>
      <p:sp>
        <p:nvSpPr>
          <p:cNvPr id="4099" name="Rectangle 2"/>
          <p:cNvSpPr txBox="1">
            <a:spLocks noChangeArrowheads="1"/>
          </p:cNvSpPr>
          <p:nvPr/>
        </p:nvSpPr>
        <p:spPr bwMode="auto">
          <a:xfrm>
            <a:off x="0" y="6705600"/>
            <a:ext cx="9144000" cy="152400"/>
          </a:xfrm>
          <a:prstGeom prst="rect">
            <a:avLst/>
          </a:prstGeom>
          <a:solidFill>
            <a:srgbClr val="003366"/>
          </a:solidFill>
          <a:ln w="9525">
            <a:noFill/>
            <a:miter lim="800000"/>
            <a:headEnd/>
            <a:tailEnd/>
          </a:ln>
        </p:spPr>
        <p:txBody>
          <a:bodyPr lIns="198000" anchor="ctr"/>
          <a:lstStyle/>
          <a:p>
            <a:endParaRPr lang="en-US" altLang="zh-HK" sz="2400" b="0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22275"/>
            <a:ext cx="9144000" cy="581025"/>
          </a:xfrm>
        </p:spPr>
        <p:txBody>
          <a:bodyPr/>
          <a:lstStyle/>
          <a:p>
            <a:pPr algn="r" eaLnBrk="1" hangingPunct="1"/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目錄</a:t>
            </a:r>
            <a:endParaRPr lang="en-US" smtClean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69900" y="2520950"/>
          <a:ext cx="8343900" cy="3981450"/>
        </p:xfrm>
        <a:graphic>
          <a:graphicData uri="http://schemas.openxmlformats.org/drawingml/2006/table">
            <a:tbl>
              <a:tblPr/>
              <a:tblGrid>
                <a:gridCol w="4171950"/>
                <a:gridCol w="4171950"/>
              </a:tblGrid>
              <a:tr h="69676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自然</a:t>
                      </a:r>
                      <a:r>
                        <a:rPr kumimoji="0" lang="en-US" alt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系統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（</a:t>
                      </a:r>
                      <a:r>
                        <a:rPr kumimoji="0" lang="zh-TW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生態學上的食物鏈系統</a:t>
                      </a:r>
                      <a:r>
                        <a:rPr kumimoji="0" lang="en-US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）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chemeClr val="accent2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accent2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accent2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人為</a:t>
                      </a:r>
                      <a:r>
                        <a:rPr kumimoji="0" lang="en-US" alt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系統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（</a:t>
                      </a:r>
                      <a:r>
                        <a:rPr kumimoji="0" lang="zh-TW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鐵路系統</a:t>
                      </a:r>
                      <a:r>
                        <a:rPr kumimoji="0" lang="en-US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）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chemeClr val="accent2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accent2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accent2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</a:tr>
              <a:tr h="32846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charset="0"/>
                        <a:ea typeface="新細明體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charset="0"/>
                        <a:ea typeface="新細明體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charset="0"/>
                        <a:ea typeface="新細明體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charset="0"/>
                        <a:ea typeface="新細明體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charset="0"/>
                        <a:ea typeface="新細明體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charset="0"/>
                        <a:ea typeface="新細明體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charset="0"/>
                        <a:ea typeface="新細明體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charset="0"/>
                        <a:ea typeface="新細明體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charset="0"/>
                        <a:ea typeface="新細明體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charset="0"/>
                        <a:ea typeface="新細明體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charset="0"/>
                        <a:ea typeface="新細明體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charset="0"/>
                        <a:ea typeface="新細明體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charset="0"/>
                        <a:ea typeface="新細明體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charset="0"/>
                        <a:ea typeface="新細明體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charset="0"/>
                        <a:ea typeface="新細明體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charset="0"/>
                        <a:ea typeface="新細明體" charset="-12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chemeClr val="accent2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accent2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accent2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charset="0"/>
                        <a:ea typeface="新細明體" charset="-12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chemeClr val="accent2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accent2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accent2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</a:tr>
            </a:tbl>
          </a:graphicData>
        </a:graphic>
      </p:graphicFrame>
      <p:graphicFrame>
        <p:nvGraphicFramePr>
          <p:cNvPr id="6" name="資料庫圖表 5"/>
          <p:cNvGraphicFramePr/>
          <p:nvPr/>
        </p:nvGraphicFramePr>
        <p:xfrm>
          <a:off x="723900" y="3365500"/>
          <a:ext cx="3733800" cy="254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2542" name="標題 6"/>
          <p:cNvSpPr>
            <a:spLocks noGrp="1"/>
          </p:cNvSpPr>
          <p:nvPr>
            <p:ph type="title"/>
          </p:nvPr>
        </p:nvSpPr>
        <p:spPr>
          <a:xfrm>
            <a:off x="1828800" y="447675"/>
            <a:ext cx="7315200" cy="581025"/>
          </a:xfrm>
        </p:spPr>
        <p:txBody>
          <a:bodyPr/>
          <a:lstStyle/>
          <a:p>
            <a:pPr eaLnBrk="1" hangingPunct="1"/>
            <a:endParaRPr lang="zh-TW" altLang="en-US" smtClean="0">
              <a:ea typeface="新細明體" pitchFamily="18" charset="-12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0" y="444500"/>
            <a:ext cx="9144000" cy="609600"/>
          </a:xfrm>
          <a:prstGeom prst="rect">
            <a:avLst/>
          </a:prstGeom>
          <a:solidFill>
            <a:srgbClr val="003366"/>
          </a:solidFill>
          <a:ln w="9525">
            <a:noFill/>
            <a:miter lim="800000"/>
            <a:headEnd/>
            <a:tailEnd/>
          </a:ln>
          <a:effectLst/>
        </p:spPr>
        <p:txBody>
          <a:bodyPr lIns="198000" anchor="ctr"/>
          <a:lstStyle/>
          <a:p>
            <a:pPr algn="r">
              <a:defRPr/>
            </a:pPr>
            <a:r>
              <a:rPr lang="en-US" altLang="zh-TW" sz="3600" b="0" kern="0">
                <a:latin typeface="微軟正黑體" pitchFamily="34" charset="-120"/>
                <a:ea typeface="微軟正黑體" pitchFamily="34" charset="-120"/>
                <a:cs typeface="+mj-cs"/>
              </a:rPr>
              <a:t>2.0 </a:t>
            </a:r>
            <a:r>
              <a:rPr lang="zh-TW" altLang="en-US" sz="3600" b="0" kern="0">
                <a:latin typeface="微軟正黑體" pitchFamily="34" charset="-120"/>
                <a:ea typeface="微軟正黑體" pitchFamily="34" charset="-120"/>
                <a:cs typeface="+mj-cs"/>
              </a:rPr>
              <a:t>系統的種類</a:t>
            </a:r>
            <a:endParaRPr lang="en-US" sz="3600" b="0" kern="0" dirty="0">
              <a:latin typeface="微軟正黑體" pitchFamily="34" charset="-120"/>
              <a:ea typeface="微軟正黑體" pitchFamily="34" charset="-120"/>
              <a:cs typeface="+mj-cs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469900" y="1193800"/>
            <a:ext cx="8521700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57200" indent="-457200">
              <a:spcBef>
                <a:spcPct val="20000"/>
              </a:spcBef>
              <a:buClr>
                <a:srgbClr val="B4CCE2"/>
              </a:buClr>
              <a:defRPr/>
            </a:pPr>
            <a:r>
              <a:rPr lang="en-US" altLang="zh-TW" sz="2400" u="sng" kern="0" dirty="0">
                <a:solidFill>
                  <a:schemeClr val="bg1">
                    <a:lumMod val="9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2.2 :</a:t>
            </a:r>
            <a:r>
              <a:rPr lang="en-US" altLang="zh-TW" sz="2400" u="sng" kern="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sz="2400" u="sng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自然系統 及 人為系統</a:t>
            </a:r>
            <a:endParaRPr lang="en-US" altLang="zh-TW" sz="2400" u="sng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457200" indent="-457200">
              <a:spcBef>
                <a:spcPct val="20000"/>
              </a:spcBef>
              <a:buClr>
                <a:srgbClr val="B4CCE2"/>
              </a:buClr>
              <a:defRPr/>
            </a:pPr>
            <a:r>
              <a:rPr lang="zh-TW" altLang="en-US" sz="2400" b="0" kern="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        依照起源介定是來自大自然還是人為活動。 </a:t>
            </a:r>
            <a:endParaRPr lang="en-US" altLang="zh-TW" sz="2400" b="0" kern="0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457200" indent="-457200">
              <a:spcBef>
                <a:spcPct val="20000"/>
              </a:spcBef>
              <a:buClr>
                <a:srgbClr val="B4CCE2"/>
              </a:buClr>
              <a:defRPr/>
            </a:pPr>
            <a:r>
              <a:rPr lang="en-US" altLang="zh-TW" sz="2400" b="0" kern="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       (</a:t>
            </a:r>
            <a:r>
              <a:rPr lang="zh-TW" altLang="en-US" sz="2400" b="0" kern="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陳可恭</a:t>
            </a:r>
            <a:r>
              <a:rPr lang="en-US" altLang="zh-TW" sz="2400" b="0" kern="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,2002)</a:t>
            </a:r>
          </a:p>
          <a:p>
            <a:pPr marL="342900" indent="-342900">
              <a:spcBef>
                <a:spcPct val="20000"/>
              </a:spcBef>
              <a:buClr>
                <a:srgbClr val="B4CCE2"/>
              </a:buClr>
              <a:buFontTx/>
              <a:buChar char="•"/>
              <a:defRPr/>
            </a:pPr>
            <a:endParaRPr lang="en-US" sz="2400" b="0" kern="0" dirty="0">
              <a:solidFill>
                <a:schemeClr val="tx1"/>
              </a:solidFill>
              <a:latin typeface="+mn-lt"/>
              <a:ea typeface="+mn-ea"/>
            </a:endParaRPr>
          </a:p>
        </p:txBody>
      </p:sp>
      <p:sp>
        <p:nvSpPr>
          <p:cNvPr id="22545" name="Rectangle 2"/>
          <p:cNvSpPr txBox="1">
            <a:spLocks noChangeArrowheads="1"/>
          </p:cNvSpPr>
          <p:nvPr/>
        </p:nvSpPr>
        <p:spPr bwMode="auto">
          <a:xfrm>
            <a:off x="0" y="6705600"/>
            <a:ext cx="9144000" cy="152400"/>
          </a:xfrm>
          <a:prstGeom prst="rect">
            <a:avLst/>
          </a:prstGeom>
          <a:solidFill>
            <a:srgbClr val="003366"/>
          </a:solidFill>
          <a:ln w="9525">
            <a:noFill/>
            <a:miter lim="800000"/>
            <a:headEnd/>
            <a:tailEnd/>
          </a:ln>
        </p:spPr>
        <p:txBody>
          <a:bodyPr lIns="198000" anchor="ctr"/>
          <a:lstStyle/>
          <a:p>
            <a:endParaRPr lang="en-US" altLang="zh-HK" sz="2400" b="0"/>
          </a:p>
        </p:txBody>
      </p:sp>
      <p:sp>
        <p:nvSpPr>
          <p:cNvPr id="22546" name="文字方塊 11"/>
          <p:cNvSpPr txBox="1">
            <a:spLocks noChangeArrowheads="1"/>
          </p:cNvSpPr>
          <p:nvPr/>
        </p:nvSpPr>
        <p:spPr bwMode="auto">
          <a:xfrm>
            <a:off x="4711700" y="5905500"/>
            <a:ext cx="40386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zh-TW" altLang="en-US" sz="160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原因 </a:t>
            </a:r>
            <a:r>
              <a:rPr lang="en-US" altLang="zh-TW" sz="160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:</a:t>
            </a:r>
            <a:r>
              <a:rPr lang="zh-TW" altLang="en-US" sz="160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並不是天然而來的系統。</a:t>
            </a:r>
          </a:p>
        </p:txBody>
      </p:sp>
      <p:sp>
        <p:nvSpPr>
          <p:cNvPr id="13" name="文字方塊 12"/>
          <p:cNvSpPr txBox="1"/>
          <p:nvPr/>
        </p:nvSpPr>
        <p:spPr>
          <a:xfrm>
            <a:off x="635858" y="5994400"/>
            <a:ext cx="3809141" cy="338554"/>
          </a:xfrm>
          <a:prstGeom prst="rect">
            <a:avLst/>
          </a:prstGeom>
          <a:noFill/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zh-TW" altLang="en-US" sz="16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原因：起源來自大自然能量</a:t>
            </a:r>
          </a:p>
        </p:txBody>
      </p:sp>
      <p:pic>
        <p:nvPicPr>
          <p:cNvPr id="22550" name="Picture 4" descr="http://baike.soso.com/p/20090716/20090716203628-2003356470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397500" y="3363913"/>
            <a:ext cx="2540000" cy="180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文字方塊 14"/>
          <p:cNvSpPr txBox="1"/>
          <p:nvPr/>
        </p:nvSpPr>
        <p:spPr>
          <a:xfrm>
            <a:off x="4762500" y="5232400"/>
            <a:ext cx="4038600" cy="261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zh-TW" altLang="en-US" sz="1100" i="1" dirty="0">
                <a:solidFill>
                  <a:schemeClr val="tx1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（圖片取自港鐵網頁）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590800" y="2774950"/>
          <a:ext cx="4164013" cy="3657620"/>
        </p:xfrm>
        <a:graphic>
          <a:graphicData uri="http://schemas.openxmlformats.org/drawingml/2006/table">
            <a:tbl>
              <a:tblPr/>
              <a:tblGrid>
                <a:gridCol w="4164013"/>
              </a:tblGrid>
              <a:tr h="6400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開放系統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（</a:t>
                      </a:r>
                      <a:r>
                        <a:rPr kumimoji="0" lang="zh-TW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消化系統</a:t>
                      </a:r>
                      <a:r>
                        <a:rPr kumimoji="0" lang="en-US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）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chemeClr val="accent2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accent2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accent2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</a:tr>
              <a:tr h="30175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charset="0"/>
                        <a:ea typeface="新細明體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charset="0"/>
                        <a:ea typeface="新細明體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charset="0"/>
                        <a:ea typeface="新細明體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charset="0"/>
                        <a:ea typeface="新細明體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charset="0"/>
                        <a:ea typeface="新細明體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charset="0"/>
                        <a:ea typeface="新細明體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charset="0"/>
                        <a:ea typeface="新細明體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charset="0"/>
                        <a:ea typeface="新細明體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charset="0"/>
                        <a:ea typeface="新細明體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charset="0"/>
                        <a:ea typeface="新細明體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charset="0"/>
                        <a:ea typeface="新細明體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charset="0"/>
                        <a:ea typeface="新細明體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charset="0"/>
                        <a:ea typeface="新細明體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charset="0"/>
                        <a:ea typeface="新細明體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charset="0"/>
                        <a:ea typeface="新細明體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charset="0"/>
                        <a:ea typeface="新細明體" charset="-12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chemeClr val="accent2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accent2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accent2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</a:tr>
            </a:tbl>
          </a:graphicData>
        </a:graphic>
      </p:graphicFrame>
      <p:graphicFrame>
        <p:nvGraphicFramePr>
          <p:cNvPr id="6" name="資料庫圖表 5"/>
          <p:cNvGraphicFramePr/>
          <p:nvPr/>
        </p:nvGraphicFramePr>
        <p:xfrm>
          <a:off x="3903638" y="3556000"/>
          <a:ext cx="1646262" cy="20320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3563" name="標題 6"/>
          <p:cNvSpPr>
            <a:spLocks noGrp="1"/>
          </p:cNvSpPr>
          <p:nvPr>
            <p:ph type="title"/>
          </p:nvPr>
        </p:nvSpPr>
        <p:spPr>
          <a:xfrm>
            <a:off x="1828800" y="447675"/>
            <a:ext cx="7315200" cy="581025"/>
          </a:xfrm>
        </p:spPr>
        <p:txBody>
          <a:bodyPr/>
          <a:lstStyle/>
          <a:p>
            <a:pPr eaLnBrk="1" hangingPunct="1"/>
            <a:r>
              <a:rPr lang="en-US" altLang="zh-TW" smtClean="0">
                <a:ea typeface="新細明體" pitchFamily="18" charset="-120"/>
              </a:rPr>
              <a:t>3</a:t>
            </a:r>
            <a:endParaRPr lang="zh-TW" altLang="en-US" smtClean="0">
              <a:ea typeface="新細明體" pitchFamily="18" charset="-12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0" y="444500"/>
            <a:ext cx="9144000" cy="609600"/>
          </a:xfrm>
          <a:prstGeom prst="rect">
            <a:avLst/>
          </a:prstGeom>
          <a:solidFill>
            <a:srgbClr val="003366"/>
          </a:solidFill>
          <a:ln w="9525">
            <a:noFill/>
            <a:miter lim="800000"/>
            <a:headEnd/>
            <a:tailEnd/>
          </a:ln>
          <a:effectLst/>
        </p:spPr>
        <p:txBody>
          <a:bodyPr lIns="198000" anchor="ctr"/>
          <a:lstStyle/>
          <a:p>
            <a:pPr algn="r">
              <a:defRPr/>
            </a:pPr>
            <a:r>
              <a:rPr lang="en-US" altLang="zh-TW" sz="3600" b="0" kern="0">
                <a:latin typeface="微軟正黑體" pitchFamily="34" charset="-120"/>
                <a:ea typeface="微軟正黑體" pitchFamily="34" charset="-120"/>
                <a:cs typeface="+mj-cs"/>
              </a:rPr>
              <a:t>2.0 </a:t>
            </a:r>
            <a:r>
              <a:rPr lang="zh-TW" altLang="en-US" sz="3600" b="0" kern="0">
                <a:latin typeface="微軟正黑體" pitchFamily="34" charset="-120"/>
                <a:ea typeface="微軟正黑體" pitchFamily="34" charset="-120"/>
                <a:cs typeface="+mj-cs"/>
              </a:rPr>
              <a:t>系統的種類</a:t>
            </a:r>
            <a:endParaRPr lang="en-US" sz="3600" b="0" kern="0" dirty="0">
              <a:latin typeface="微軟正黑體" pitchFamily="34" charset="-120"/>
              <a:ea typeface="微軟正黑體" pitchFamily="34" charset="-120"/>
              <a:cs typeface="+mj-cs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622300" y="1282700"/>
            <a:ext cx="8521700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57200" indent="-457200">
              <a:spcBef>
                <a:spcPct val="20000"/>
              </a:spcBef>
              <a:buClr>
                <a:srgbClr val="B4CCE2"/>
              </a:buClr>
              <a:defRPr/>
            </a:pPr>
            <a:r>
              <a:rPr lang="en-US" altLang="zh-TW" sz="2400" u="sng" kern="0" dirty="0">
                <a:solidFill>
                  <a:schemeClr val="bg1">
                    <a:lumMod val="9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2.3 : </a:t>
            </a:r>
            <a:r>
              <a:rPr lang="zh-TW" altLang="en-US" sz="2400" u="sng" kern="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系統是可以環環相扣</a:t>
            </a:r>
            <a:endParaRPr lang="en-US" altLang="zh-TW" sz="2400" u="sng" kern="0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457200" indent="-457200">
              <a:spcBef>
                <a:spcPct val="20000"/>
              </a:spcBef>
              <a:buClr>
                <a:srgbClr val="B4CCE2"/>
              </a:buClr>
              <a:defRPr/>
            </a:pPr>
            <a:r>
              <a:rPr lang="en-US" altLang="zh-TW" sz="2400" kern="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		</a:t>
            </a:r>
          </a:p>
          <a:p>
            <a:pPr marL="457200" indent="-457200">
              <a:spcBef>
                <a:spcPct val="20000"/>
              </a:spcBef>
              <a:buClr>
                <a:srgbClr val="B4CCE2"/>
              </a:buClr>
              <a:defRPr/>
            </a:pPr>
            <a:r>
              <a:rPr lang="en-US" altLang="zh-TW" sz="2400" kern="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 	</a:t>
            </a:r>
            <a:r>
              <a:rPr lang="zh-TW" altLang="en-US" sz="2000" b="0" kern="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不同的系統能夠形成互為因果的關係</a:t>
            </a:r>
            <a:endParaRPr lang="en-US" altLang="zh-TW" sz="2000" b="0" kern="0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457200" indent="-457200">
              <a:spcBef>
                <a:spcPct val="20000"/>
              </a:spcBef>
              <a:buClr>
                <a:srgbClr val="B4CCE2"/>
              </a:buClr>
              <a:defRPr/>
            </a:pPr>
            <a:endParaRPr lang="en-US" altLang="zh-TW" sz="2400" u="sng" kern="0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457200" indent="-457200">
              <a:spcBef>
                <a:spcPct val="20000"/>
              </a:spcBef>
              <a:buClr>
                <a:srgbClr val="B4CCE2"/>
              </a:buClr>
              <a:defRPr/>
            </a:pPr>
            <a:r>
              <a:rPr lang="zh-TW" altLang="en-US" sz="2400" b="0" kern="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        </a:t>
            </a:r>
            <a:endParaRPr lang="en-US" sz="2400" b="0" kern="0" dirty="0">
              <a:solidFill>
                <a:schemeClr val="tx1"/>
              </a:solidFill>
              <a:latin typeface="+mn-lt"/>
              <a:ea typeface="+mn-ea"/>
            </a:endParaRPr>
          </a:p>
        </p:txBody>
      </p:sp>
      <p:sp>
        <p:nvSpPr>
          <p:cNvPr id="23566" name="Rectangle 2"/>
          <p:cNvSpPr txBox="1">
            <a:spLocks noChangeArrowheads="1"/>
          </p:cNvSpPr>
          <p:nvPr/>
        </p:nvSpPr>
        <p:spPr bwMode="auto">
          <a:xfrm>
            <a:off x="0" y="6705600"/>
            <a:ext cx="9144000" cy="152400"/>
          </a:xfrm>
          <a:prstGeom prst="rect">
            <a:avLst/>
          </a:prstGeom>
          <a:solidFill>
            <a:srgbClr val="003366"/>
          </a:solidFill>
          <a:ln w="9525">
            <a:noFill/>
            <a:miter lim="800000"/>
            <a:headEnd/>
            <a:tailEnd/>
          </a:ln>
        </p:spPr>
        <p:txBody>
          <a:bodyPr lIns="198000" anchor="ctr"/>
          <a:lstStyle/>
          <a:p>
            <a:endParaRPr lang="en-US" altLang="zh-HK" sz="2400" b="0"/>
          </a:p>
        </p:txBody>
      </p:sp>
      <p:sp>
        <p:nvSpPr>
          <p:cNvPr id="13" name="文字方塊 12"/>
          <p:cNvSpPr txBox="1"/>
          <p:nvPr/>
        </p:nvSpPr>
        <p:spPr>
          <a:xfrm>
            <a:off x="2718658" y="5651500"/>
            <a:ext cx="3809141" cy="584775"/>
          </a:xfrm>
          <a:prstGeom prst="rect">
            <a:avLst/>
          </a:prstGeom>
          <a:noFill/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zh-TW" altLang="en-US" sz="16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原因：涉及物質及能量交換　</a:t>
            </a:r>
            <a:endParaRPr lang="en-US" altLang="zh-TW" sz="16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defRPr/>
            </a:pPr>
            <a:r>
              <a:rPr lang="en-US" altLang="zh-TW" sz="16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16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食物 </a:t>
            </a:r>
            <a:r>
              <a:rPr lang="en-US" altLang="zh-TW" sz="1600" dirty="0" err="1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vs</a:t>
            </a:r>
            <a:r>
              <a:rPr lang="en-US" altLang="zh-TW" sz="16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sz="16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排泄物</a:t>
            </a:r>
            <a:r>
              <a:rPr lang="en-US" altLang="zh-TW" sz="16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)</a:t>
            </a:r>
            <a:endParaRPr lang="zh-TW" altLang="en-US" sz="16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3570" name="Right Arrow Callout 6"/>
          <p:cNvSpPr>
            <a:spLocks noChangeArrowheads="1"/>
          </p:cNvSpPr>
          <p:nvPr/>
        </p:nvSpPr>
        <p:spPr bwMode="auto">
          <a:xfrm>
            <a:off x="2095500" y="3352800"/>
            <a:ext cx="1955800" cy="812800"/>
          </a:xfrm>
          <a:prstGeom prst="rightArrowCallout">
            <a:avLst>
              <a:gd name="adj1" fmla="val 38778"/>
              <a:gd name="adj2" fmla="val 22704"/>
              <a:gd name="adj3" fmla="val 24998"/>
              <a:gd name="adj4" fmla="val 64977"/>
            </a:avLst>
          </a:prstGeom>
          <a:solidFill>
            <a:srgbClr val="FF6600"/>
          </a:solidFill>
          <a:ln w="9525">
            <a:solidFill>
              <a:schemeClr val="accent1"/>
            </a:solidFill>
            <a:miter lim="800000"/>
            <a:headEnd/>
            <a:tailEnd/>
          </a:ln>
          <a:effectLst>
            <a:outerShdw dist="381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/>
            <a:r>
              <a:rPr lang="zh-TW" altLang="en-US" sz="1600">
                <a:solidFill>
                  <a:srgbClr val="FFFFFF"/>
                </a:solidFill>
                <a:latin typeface="微軟正黑體" pitchFamily="34" charset="-120"/>
                <a:ea typeface="微軟正黑體" pitchFamily="34" charset="-120"/>
              </a:rPr>
              <a:t>例如 </a:t>
            </a:r>
            <a:r>
              <a:rPr lang="en-US" altLang="zh-TW" sz="1600">
                <a:solidFill>
                  <a:srgbClr val="FFFFFF"/>
                </a:solidFill>
                <a:latin typeface="微軟正黑體" pitchFamily="34" charset="-120"/>
                <a:ea typeface="微軟正黑體" pitchFamily="34" charset="-120"/>
              </a:rPr>
              <a:t>: </a:t>
            </a:r>
          </a:p>
          <a:p>
            <a:pPr algn="ctr"/>
            <a:r>
              <a:rPr lang="zh-TW" altLang="en-US" sz="1600">
                <a:solidFill>
                  <a:srgbClr val="FFFFFF"/>
                </a:solidFill>
                <a:latin typeface="微軟正黑體" pitchFamily="34" charset="-120"/>
                <a:ea typeface="微軟正黑體" pitchFamily="34" charset="-120"/>
              </a:rPr>
              <a:t>蘋果的生長</a:t>
            </a:r>
            <a:endParaRPr lang="en-US" altLang="zh-TW" sz="1600">
              <a:solidFill>
                <a:srgbClr val="FFFFFF"/>
              </a:solidFill>
              <a:latin typeface="微軟正黑體" pitchFamily="34" charset="-120"/>
              <a:ea typeface="微軟正黑體" pitchFamily="34" charset="-120"/>
            </a:endParaRPr>
          </a:p>
          <a:p>
            <a:pPr algn="ctr"/>
            <a:r>
              <a:rPr lang="en-US" altLang="zh-HK" sz="1600">
                <a:solidFill>
                  <a:srgbClr val="FFFFFF"/>
                </a:solidFill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1600">
                <a:solidFill>
                  <a:srgbClr val="FFFFFF"/>
                </a:solidFill>
                <a:latin typeface="微軟正黑體" pitchFamily="34" charset="-120"/>
                <a:ea typeface="微軟正黑體" pitchFamily="34" charset="-120"/>
              </a:rPr>
              <a:t>包含了能量</a:t>
            </a:r>
            <a:r>
              <a:rPr lang="en-US" altLang="zh-TW" sz="1600">
                <a:solidFill>
                  <a:srgbClr val="FFFFFF"/>
                </a:solidFill>
                <a:latin typeface="微軟正黑體" pitchFamily="34" charset="-120"/>
                <a:ea typeface="微軟正黑體" pitchFamily="34" charset="-120"/>
              </a:rPr>
              <a:t>)</a:t>
            </a:r>
            <a:endParaRPr lang="en-US" altLang="zh-HK" sz="1600">
              <a:solidFill>
                <a:srgbClr val="FFFFFF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3571" name="Right Arrow 9"/>
          <p:cNvSpPr>
            <a:spLocks noChangeArrowheads="1"/>
          </p:cNvSpPr>
          <p:nvPr/>
        </p:nvSpPr>
        <p:spPr bwMode="auto">
          <a:xfrm>
            <a:off x="5334000" y="4991100"/>
            <a:ext cx="457200" cy="5207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8000"/>
          </a:solidFill>
          <a:ln w="9525">
            <a:solidFill>
              <a:schemeClr val="accent1"/>
            </a:solidFill>
            <a:miter lim="800000"/>
            <a:headEnd/>
            <a:tailEnd/>
          </a:ln>
          <a:effectLst>
            <a:outerShdw dist="381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/>
            <a:endParaRPr lang="en-US" altLang="zh-HK">
              <a:solidFill>
                <a:srgbClr val="FFFFFF"/>
              </a:solidFill>
              <a:latin typeface="Lucida Sans Unicode" pitchFamily="34" charset="0"/>
            </a:endParaRPr>
          </a:p>
        </p:txBody>
      </p:sp>
      <p:sp>
        <p:nvSpPr>
          <p:cNvPr id="23572" name="Rounded Rectangle 11"/>
          <p:cNvSpPr>
            <a:spLocks noChangeArrowheads="1"/>
          </p:cNvSpPr>
          <p:nvPr/>
        </p:nvSpPr>
        <p:spPr bwMode="auto">
          <a:xfrm>
            <a:off x="5803900" y="4813300"/>
            <a:ext cx="1447800" cy="749300"/>
          </a:xfrm>
          <a:prstGeom prst="roundRect">
            <a:avLst>
              <a:gd name="adj" fmla="val 16667"/>
            </a:avLst>
          </a:prstGeom>
          <a:solidFill>
            <a:srgbClr val="008000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outerShdw dist="381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/>
            <a:r>
              <a:rPr lang="zh-TW" altLang="en-US" sz="1600">
                <a:solidFill>
                  <a:srgbClr val="FFFFFF"/>
                </a:solidFill>
                <a:latin typeface="Lucida Sans Unicode" pitchFamily="34" charset="0"/>
              </a:rPr>
              <a:t>排遺物</a:t>
            </a:r>
            <a:endParaRPr lang="en-US" altLang="zh-TW" sz="1600">
              <a:solidFill>
                <a:srgbClr val="FFFFFF"/>
              </a:solidFill>
              <a:latin typeface="Lucida Sans Unicode" pitchFamily="34" charset="0"/>
            </a:endParaRPr>
          </a:p>
          <a:p>
            <a:pPr algn="ctr"/>
            <a:r>
              <a:rPr lang="en-US" altLang="zh-HK" sz="1600">
                <a:solidFill>
                  <a:srgbClr val="FFFFFF"/>
                </a:solidFill>
                <a:latin typeface="Lucida Sans Unicode" pitchFamily="34" charset="0"/>
              </a:rPr>
              <a:t>(</a:t>
            </a:r>
            <a:r>
              <a:rPr lang="zh-TW" altLang="en-US" sz="1600">
                <a:solidFill>
                  <a:srgbClr val="FFFFFF"/>
                </a:solidFill>
                <a:latin typeface="Lucida Sans Unicode" pitchFamily="34" charset="0"/>
              </a:rPr>
              <a:t>可生物降解</a:t>
            </a:r>
            <a:r>
              <a:rPr lang="en-US" altLang="zh-TW" sz="1600">
                <a:solidFill>
                  <a:srgbClr val="FFFFFF"/>
                </a:solidFill>
                <a:latin typeface="Lucida Sans Unicode" pitchFamily="34" charset="0"/>
              </a:rPr>
              <a:t>)</a:t>
            </a:r>
            <a:endParaRPr lang="en-US" altLang="zh-HK" sz="1600">
              <a:solidFill>
                <a:srgbClr val="FFFFFF"/>
              </a:solidFill>
              <a:latin typeface="Lucida Sans Unicode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4500" y="1384300"/>
            <a:ext cx="8521700" cy="4432300"/>
          </a:xfrm>
        </p:spPr>
        <p:txBody>
          <a:bodyPr/>
          <a:lstStyle/>
          <a:p>
            <a:pPr marL="457200" indent="-457200" eaLnBrk="1" hangingPunct="1">
              <a:buFontTx/>
              <a:buNone/>
            </a:pPr>
            <a:r>
              <a:rPr lang="en-US" altLang="zh-TW" b="1" u="sng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2.4 </a:t>
            </a:r>
            <a:r>
              <a:rPr lang="zh-TW" altLang="en-US" b="1" u="sng" smtClean="0">
                <a:latin typeface="微軟正黑體" pitchFamily="34" charset="-120"/>
                <a:ea typeface="微軟正黑體" pitchFamily="34" charset="-120"/>
              </a:rPr>
              <a:t>討論時間 </a:t>
            </a:r>
            <a:r>
              <a:rPr lang="en-US" altLang="zh-TW" b="1" u="sng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b="1" u="sng" smtClean="0">
                <a:latin typeface="微軟正黑體" pitchFamily="34" charset="-120"/>
                <a:ea typeface="微軟正黑體" pitchFamily="34" charset="-120"/>
              </a:rPr>
              <a:t>二</a:t>
            </a:r>
            <a:r>
              <a:rPr lang="en-US" altLang="zh-TW" b="1" u="sng" smtClean="0">
                <a:latin typeface="微軟正黑體" pitchFamily="34" charset="-120"/>
                <a:ea typeface="微軟正黑體" pitchFamily="34" charset="-120"/>
              </a:rPr>
              <a:t>)</a:t>
            </a:r>
          </a:p>
          <a:p>
            <a:pPr marL="457200" indent="-457200" eaLnBrk="1" hangingPunct="1"/>
            <a:endParaRPr lang="en-US" smtClean="0">
              <a:latin typeface="微軟正黑體" pitchFamily="34" charset="-120"/>
              <a:ea typeface="微軟正黑體" pitchFamily="34" charset="-120"/>
            </a:endParaRPr>
          </a:p>
          <a:p>
            <a:pPr marL="457200" indent="-457200" eaLnBrk="1" hangingPunct="1">
              <a:buFontTx/>
              <a:buNone/>
            </a:pPr>
            <a:endParaRPr lang="en-US" altLang="zh-TW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457200" indent="-457200" eaLnBrk="1" hangingPunct="1">
              <a:buFontTx/>
              <a:buNone/>
            </a:pPr>
            <a:endParaRPr lang="en-US" altLang="zh-TW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457200" indent="-457200" eaLnBrk="1" hangingPunct="1">
              <a:buFontTx/>
              <a:buNone/>
            </a:pPr>
            <a:r>
              <a:rPr lang="en-US" altLang="zh-TW" smtClean="0">
                <a:solidFill>
                  <a:srgbClr val="0C1C42"/>
                </a:solidFill>
                <a:latin typeface="微軟正黑體" pitchFamily="34" charset="-120"/>
                <a:ea typeface="微軟正黑體" pitchFamily="34" charset="-120"/>
              </a:rPr>
              <a:t>1. </a:t>
            </a: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試以遊戲「朱古力波彈彈波」為例，討論這個系統是否屬於</a:t>
            </a:r>
            <a:r>
              <a:rPr lang="en-US" altLang="zh-TW" smtClean="0">
                <a:latin typeface="微軟正黑體" pitchFamily="34" charset="-120"/>
                <a:ea typeface="微軟正黑體" pitchFamily="34" charset="-120"/>
              </a:rPr>
              <a:t>..</a:t>
            </a:r>
            <a:endParaRPr lang="en-US" altLang="zh-HK" smtClean="0">
              <a:latin typeface="微軟正黑體" pitchFamily="34" charset="-120"/>
              <a:ea typeface="微軟正黑體" pitchFamily="34" charset="-120"/>
            </a:endParaRPr>
          </a:p>
          <a:p>
            <a:pPr marL="457200" indent="-457200" eaLnBrk="1" hangingPunct="1"/>
            <a:endParaRPr lang="en-US" altLang="zh-HK" smtClean="0">
              <a:latin typeface="微軟正黑體" pitchFamily="34" charset="-120"/>
              <a:ea typeface="微軟正黑體" pitchFamily="34" charset="-120"/>
            </a:endParaRPr>
          </a:p>
          <a:p>
            <a:pPr marL="457200" indent="-457200" eaLnBrk="1" hangingPunct="1">
              <a:buFontTx/>
              <a:buNone/>
            </a:pPr>
            <a:r>
              <a:rPr lang="en-US" altLang="zh-TW" sz="2000" smtClean="0">
                <a:latin typeface="微軟正黑體" pitchFamily="34" charset="-120"/>
                <a:ea typeface="微軟正黑體" pitchFamily="34" charset="-120"/>
              </a:rPr>
              <a:t>                       a. </a:t>
            </a:r>
            <a:r>
              <a:rPr lang="zh-TW" altLang="en-US" sz="2000" smtClean="0">
                <a:latin typeface="微軟正黑體" pitchFamily="34" charset="-120"/>
                <a:ea typeface="微軟正黑體" pitchFamily="34" charset="-120"/>
              </a:rPr>
              <a:t>開放系統   </a:t>
            </a:r>
            <a:r>
              <a:rPr lang="en-US" altLang="zh-TW" sz="2000" smtClean="0">
                <a:latin typeface="微軟正黑體" pitchFamily="34" charset="-120"/>
                <a:ea typeface="微軟正黑體" pitchFamily="34" charset="-120"/>
              </a:rPr>
              <a:t>b.</a:t>
            </a:r>
            <a:r>
              <a:rPr lang="zh-TW" altLang="en-US" sz="2000" smtClean="0">
                <a:latin typeface="微軟正黑體" pitchFamily="34" charset="-120"/>
                <a:ea typeface="微軟正黑體" pitchFamily="34" charset="-120"/>
              </a:rPr>
              <a:t>封閉系統  </a:t>
            </a:r>
            <a:r>
              <a:rPr lang="en-US" altLang="zh-TW" sz="2000" smtClean="0">
                <a:latin typeface="微軟正黑體" pitchFamily="34" charset="-120"/>
                <a:ea typeface="微軟正黑體" pitchFamily="34" charset="-120"/>
              </a:rPr>
              <a:t>c.</a:t>
            </a:r>
            <a:r>
              <a:rPr lang="zh-TW" altLang="en-US" sz="2000" smtClean="0">
                <a:latin typeface="微軟正黑體" pitchFamily="34" charset="-120"/>
                <a:ea typeface="微軟正黑體" pitchFamily="34" charset="-120"/>
              </a:rPr>
              <a:t>自然系統  </a:t>
            </a:r>
            <a:r>
              <a:rPr lang="en-US" altLang="zh-TW" sz="2000" smtClean="0">
                <a:latin typeface="微軟正黑體" pitchFamily="34" charset="-120"/>
                <a:ea typeface="微軟正黑體" pitchFamily="34" charset="-120"/>
              </a:rPr>
              <a:t>d.</a:t>
            </a:r>
            <a:r>
              <a:rPr lang="zh-TW" altLang="en-US" sz="2000" smtClean="0">
                <a:latin typeface="微軟正黑體" pitchFamily="34" charset="-120"/>
                <a:ea typeface="微軟正黑體" pitchFamily="34" charset="-120"/>
              </a:rPr>
              <a:t>人為系統</a:t>
            </a:r>
            <a:endParaRPr lang="en-US" altLang="zh-TW" sz="2000" smtClean="0">
              <a:latin typeface="微軟正黑體" pitchFamily="34" charset="-120"/>
              <a:ea typeface="微軟正黑體" pitchFamily="34" charset="-120"/>
            </a:endParaRPr>
          </a:p>
          <a:p>
            <a:pPr marL="457200" indent="-457200" algn="ctr" eaLnBrk="1" hangingPunct="1">
              <a:buFontTx/>
              <a:buNone/>
            </a:pPr>
            <a:endParaRPr lang="en-US" altLang="zh-TW" sz="1600" i="1" smtClean="0">
              <a:latin typeface="微軟正黑體" pitchFamily="34" charset="-120"/>
              <a:ea typeface="微軟正黑體" pitchFamily="34" charset="-120"/>
            </a:endParaRPr>
          </a:p>
          <a:p>
            <a:pPr marL="457200" indent="-457200" algn="ctr" eaLnBrk="1" hangingPunct="1">
              <a:buFontTx/>
              <a:buNone/>
            </a:pPr>
            <a:r>
              <a:rPr lang="zh-TW" altLang="en-US" sz="1600" i="1" smtClean="0">
                <a:latin typeface="微軟正黑體" pitchFamily="34" charset="-120"/>
                <a:ea typeface="微軟正黑體" pitchFamily="34" charset="-120"/>
              </a:rPr>
              <a:t>（提示：系統未必只是區限於遊戲玩法，你能想到其他與這個遊戲相關的系統嗎？</a:t>
            </a:r>
            <a:endParaRPr lang="en-US" altLang="zh-TW" sz="1600" i="1" smtClean="0">
              <a:latin typeface="微軟正黑體" pitchFamily="34" charset="-120"/>
              <a:ea typeface="微軟正黑體" pitchFamily="34" charset="-120"/>
            </a:endParaRPr>
          </a:p>
          <a:p>
            <a:pPr marL="457200" indent="-457200" eaLnBrk="1" hangingPunct="1">
              <a:buFontTx/>
              <a:buNone/>
            </a:pPr>
            <a:endParaRPr lang="en-US" altLang="zh-TW" sz="1600" i="1" smtClean="0">
              <a:latin typeface="微軟正黑體" pitchFamily="34" charset="-120"/>
              <a:ea typeface="微軟正黑體" pitchFamily="34" charset="-120"/>
            </a:endParaRPr>
          </a:p>
          <a:p>
            <a:pPr marL="457200" indent="-457200" eaLnBrk="1" hangingPunct="1">
              <a:buFontTx/>
              <a:buNone/>
            </a:pPr>
            <a:r>
              <a:rPr lang="en-US" altLang="zh-TW" smtClean="0">
                <a:latin typeface="微軟正黑體" pitchFamily="34" charset="-120"/>
                <a:ea typeface="微軟正黑體" pitchFamily="34" charset="-120"/>
              </a:rPr>
              <a:t>2.  </a:t>
            </a: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你能夠想出「朱古力波彈彈波」與其他系統環環相扣的例子嗎</a:t>
            </a:r>
            <a:r>
              <a:rPr lang="en-US" altLang="zh-TW" smtClean="0">
                <a:latin typeface="微軟正黑體" pitchFamily="34" charset="-120"/>
                <a:ea typeface="微軟正黑體" pitchFamily="34" charset="-120"/>
              </a:rPr>
              <a:t>?</a:t>
            </a:r>
            <a:endParaRPr lang="en-US" altLang="zh-TW" b="1" i="1" u="sng" smtClean="0">
              <a:latin typeface="微軟正黑體" pitchFamily="34" charset="-120"/>
              <a:ea typeface="微軟正黑體" pitchFamily="34" charset="-120"/>
            </a:endParaRPr>
          </a:p>
          <a:p>
            <a:pPr marL="457200" indent="-457200" eaLnBrk="1" hangingPunct="1">
              <a:buFontTx/>
              <a:buNone/>
            </a:pPr>
            <a:endParaRPr lang="en-US" altLang="zh-TW" smtClean="0">
              <a:latin typeface="微軟正黑體" pitchFamily="34" charset="-120"/>
              <a:ea typeface="微軟正黑體" pitchFamily="34" charset="-120"/>
            </a:endParaRPr>
          </a:p>
          <a:p>
            <a:pPr marL="457200" indent="-457200" eaLnBrk="1" hangingPunct="1">
              <a:buFontTx/>
              <a:buAutoNum type="arabicPeriod" startAt="4"/>
            </a:pPr>
            <a:endParaRPr lang="en-US" altLang="zh-TW" smtClean="0">
              <a:latin typeface="微軟正黑體" pitchFamily="34" charset="-120"/>
              <a:ea typeface="微軟正黑體" pitchFamily="34" charset="-120"/>
            </a:endParaRPr>
          </a:p>
          <a:p>
            <a:pPr marL="457200" indent="-457200" eaLnBrk="1" hangingPunct="1"/>
            <a:endParaRPr lang="en-US" altLang="zh-HK" smtClean="0">
              <a:ea typeface="新細明體" pitchFamily="18" charset="-120"/>
            </a:endParaRPr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22275"/>
            <a:ext cx="9144000" cy="581025"/>
          </a:xfrm>
        </p:spPr>
        <p:txBody>
          <a:bodyPr/>
          <a:lstStyle/>
          <a:p>
            <a:pPr algn="r" eaLnBrk="1" hangingPunct="1"/>
            <a:r>
              <a:rPr lang="en-US" altLang="zh-TW" smtClean="0">
                <a:latin typeface="微軟正黑體" pitchFamily="34" charset="-120"/>
                <a:ea typeface="微軟正黑體" pitchFamily="34" charset="-120"/>
              </a:rPr>
              <a:t>2.0 </a:t>
            </a: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系統的種類</a:t>
            </a:r>
            <a:endParaRPr lang="en-US" smtClean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4580" name="Rectangle 2"/>
          <p:cNvSpPr txBox="1">
            <a:spLocks noChangeArrowheads="1"/>
          </p:cNvSpPr>
          <p:nvPr/>
        </p:nvSpPr>
        <p:spPr bwMode="auto">
          <a:xfrm>
            <a:off x="0" y="6705600"/>
            <a:ext cx="9144000" cy="152400"/>
          </a:xfrm>
          <a:prstGeom prst="rect">
            <a:avLst/>
          </a:prstGeom>
          <a:solidFill>
            <a:srgbClr val="003366"/>
          </a:solidFill>
          <a:ln w="9525">
            <a:noFill/>
            <a:miter lim="800000"/>
            <a:headEnd/>
            <a:tailEnd/>
          </a:ln>
        </p:spPr>
        <p:txBody>
          <a:bodyPr lIns="198000" anchor="ctr"/>
          <a:lstStyle/>
          <a:p>
            <a:endParaRPr lang="en-US" altLang="zh-HK" sz="24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8"/>
          <p:cNvPicPr>
            <a:picLocks noChangeAspect="1" noChangeArrowheads="1"/>
          </p:cNvPicPr>
          <p:nvPr/>
        </p:nvPicPr>
        <p:blipFill>
          <a:blip r:embed="rId3" cstate="print">
            <a:lum bright="46000" contrast="-62000"/>
          </a:blip>
          <a:srcRect/>
          <a:stretch>
            <a:fillRect/>
          </a:stretch>
        </p:blipFill>
        <p:spPr bwMode="auto">
          <a:xfrm>
            <a:off x="5872163" y="3886200"/>
            <a:ext cx="3690937" cy="334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1300" y="1409700"/>
            <a:ext cx="8674100" cy="5041900"/>
          </a:xfrm>
        </p:spPr>
        <p:txBody>
          <a:bodyPr/>
          <a:lstStyle/>
          <a:p>
            <a:pPr marL="457200" indent="-457200" eaLnBrk="1" hangingPunct="1">
              <a:buFontTx/>
              <a:buNone/>
              <a:defRPr/>
            </a:pPr>
            <a:r>
              <a:rPr lang="en-US" altLang="zh-TW" b="1" u="sng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2.5 </a:t>
            </a:r>
            <a:r>
              <a:rPr lang="zh-TW" altLang="en-US" b="1" u="sng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一</a:t>
            </a:r>
            <a:r>
              <a:rPr lang="zh-TW" altLang="en-US" b="1" u="sng" dirty="0" smtClean="0">
                <a:latin typeface="微軟正黑體" pitchFamily="34" charset="-120"/>
                <a:ea typeface="微軟正黑體" pitchFamily="34" charset="-120"/>
              </a:rPr>
              <a:t>些關於「朱古力波彈彈波」的系統分類</a:t>
            </a:r>
            <a:endParaRPr lang="en-US" altLang="zh-TW" b="1" u="sng" dirty="0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defRPr/>
            </a:pPr>
            <a:endParaRPr lang="en-US" dirty="0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buFontTx/>
              <a:buNone/>
              <a:defRPr/>
            </a:pPr>
            <a:endParaRPr lang="en-US" altLang="zh-TW" sz="1600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buFontTx/>
              <a:buNone/>
              <a:defRPr/>
            </a:pPr>
            <a:r>
              <a:rPr lang="zh-TW" altLang="en-US" sz="1600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１ </a:t>
            </a:r>
            <a:r>
              <a:rPr lang="en-US" altLang="zh-TW" sz="1600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.</a:t>
            </a: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若以</a:t>
            </a:r>
            <a:r>
              <a:rPr lang="zh-TW" altLang="en-US" sz="1600" b="1" u="sng" dirty="0" smtClean="0">
                <a:latin typeface="微軟正黑體" pitchFamily="34" charset="-120"/>
                <a:ea typeface="微軟正黑體" pitchFamily="34" charset="-120"/>
              </a:rPr>
              <a:t>遊戲的規則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作為系統考慮對象， 「朱古力波彈彈波」是屬於「封閉系統」</a:t>
            </a:r>
            <a:r>
              <a:rPr lang="zh-TW" altLang="en-US" sz="1600" dirty="0">
                <a:latin typeface="微軟正黑體" pitchFamily="34" charset="-120"/>
                <a:ea typeface="微軟正黑體" pitchFamily="34" charset="-120"/>
              </a:rPr>
              <a:t>　</a:t>
            </a:r>
            <a:endParaRPr lang="en-US" altLang="zh-TW" sz="1600" dirty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buFontTx/>
              <a:buNone/>
              <a:defRPr/>
            </a:pPr>
            <a:endParaRPr lang="en-US" altLang="zh-TW" sz="1600" dirty="0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defRPr/>
            </a:pPr>
            <a:endParaRPr lang="en-US" altLang="zh-TW" sz="1600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defRPr/>
            </a:pPr>
            <a:r>
              <a:rPr lang="zh-TW" altLang="en-US" sz="1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原因 </a:t>
            </a:r>
            <a:r>
              <a:rPr lang="en-US" altLang="zh-TW" sz="1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: </a:t>
            </a:r>
            <a:r>
              <a:rPr lang="zh-TW" altLang="en-US" sz="1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傳遞鏈中的動作（資料）來自於由扮演「動作源頭」的玩家</a:t>
            </a:r>
            <a:endParaRPr lang="en-US" altLang="zh-TW" sz="1600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buFontTx/>
              <a:buNone/>
              <a:defRPr/>
            </a:pPr>
            <a:r>
              <a:rPr lang="zh-TW" altLang="en-US" sz="1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       而非遊戲外人士。</a:t>
            </a:r>
            <a:endParaRPr lang="en-US" altLang="zh-TW" sz="1600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457200" indent="-457200" eaLnBrk="1" hangingPunct="1">
              <a:buFontTx/>
              <a:buNone/>
              <a:defRPr/>
            </a:pPr>
            <a:endParaRPr lang="en-US" altLang="zh-TW" sz="2000" dirty="0">
              <a:latin typeface="微軟正黑體" pitchFamily="34" charset="-120"/>
              <a:ea typeface="微軟正黑體" pitchFamily="34" charset="-120"/>
            </a:endParaRPr>
          </a:p>
          <a:p>
            <a:pPr marL="457200" indent="-457200" eaLnBrk="1" hangingPunct="1">
              <a:buFontTx/>
              <a:buNone/>
              <a:defRPr/>
            </a:pP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2 . 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若以</a:t>
            </a:r>
            <a:r>
              <a:rPr lang="zh-TW" altLang="en-US" sz="1600" b="1" u="sng" dirty="0" smtClean="0">
                <a:latin typeface="微軟正黑體" pitchFamily="34" charset="-120"/>
                <a:ea typeface="微軟正黑體" pitchFamily="34" charset="-120"/>
              </a:rPr>
              <a:t>玩家在遊戲間的氣氛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作為系統考慮對象， 「朱古力波彈彈波」可以是屬</a:t>
            </a:r>
            <a:endParaRPr lang="en-US" altLang="zh-TW" sz="1600" dirty="0" smtClean="0">
              <a:latin typeface="微軟正黑體" pitchFamily="34" charset="-120"/>
              <a:ea typeface="微軟正黑體" pitchFamily="34" charset="-120"/>
            </a:endParaRPr>
          </a:p>
          <a:p>
            <a:pPr marL="457200" indent="-457200" eaLnBrk="1" hangingPunct="1">
              <a:buFontTx/>
              <a:buNone/>
              <a:defRPr/>
            </a:pP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      於「開放系統」</a:t>
            </a:r>
            <a:endParaRPr lang="en-US" altLang="zh-TW" sz="1600" dirty="0" smtClean="0">
              <a:latin typeface="微軟正黑體" pitchFamily="34" charset="-120"/>
              <a:ea typeface="微軟正黑體" pitchFamily="34" charset="-120"/>
            </a:endParaRPr>
          </a:p>
          <a:p>
            <a:pPr marL="457200" indent="-457200" eaLnBrk="1" hangingPunct="1">
              <a:buFontTx/>
              <a:buNone/>
              <a:defRPr/>
            </a:pPr>
            <a:endParaRPr lang="en-US" altLang="zh-TW" sz="1600" dirty="0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defRPr/>
            </a:pPr>
            <a:r>
              <a:rPr lang="zh-TW" altLang="en-US" sz="1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原因 </a:t>
            </a:r>
            <a:r>
              <a:rPr lang="en-US" altLang="zh-TW" sz="1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: </a:t>
            </a:r>
            <a:r>
              <a:rPr lang="zh-TW" altLang="en-US" sz="1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遊戲外人士可以透過打氣以提升玩間的「情緒系統」，令</a:t>
            </a:r>
            <a:endParaRPr lang="en-US" altLang="zh-TW" sz="1600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buFontTx/>
              <a:buNone/>
              <a:defRPr/>
            </a:pPr>
            <a:r>
              <a:rPr lang="en-US" altLang="zh-TW" sz="1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	</a:t>
            </a:r>
            <a:r>
              <a:rPr lang="zh-TW" altLang="en-US" sz="1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參與者更能享受遊戲趣味性。</a:t>
            </a:r>
            <a:endParaRPr lang="en-US" altLang="zh-TW" sz="1600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457200" indent="-457200" eaLnBrk="1" hangingPunct="1">
              <a:buFontTx/>
              <a:buNone/>
              <a:defRPr/>
            </a:pPr>
            <a:endParaRPr lang="en-US" altLang="zh-TW" sz="1600" dirty="0" smtClean="0">
              <a:latin typeface="微軟正黑體" pitchFamily="34" charset="-120"/>
              <a:ea typeface="微軟正黑體" pitchFamily="34" charset="-120"/>
            </a:endParaRPr>
          </a:p>
          <a:p>
            <a:pPr marL="457200" indent="-457200" eaLnBrk="1" hangingPunct="1">
              <a:buFontTx/>
              <a:buNone/>
              <a:defRPr/>
            </a:pPr>
            <a:endParaRPr lang="en-US" altLang="zh-TW" sz="1600" dirty="0" smtClean="0">
              <a:latin typeface="微軟正黑體" pitchFamily="34" charset="-120"/>
              <a:ea typeface="微軟正黑體" pitchFamily="34" charset="-120"/>
            </a:endParaRPr>
          </a:p>
          <a:p>
            <a:pPr marL="457200" indent="-457200" eaLnBrk="1" hangingPunct="1">
              <a:buFontTx/>
              <a:buNone/>
              <a:defRPr/>
            </a:pPr>
            <a:endParaRPr lang="en-US" altLang="zh-TW" sz="2000" dirty="0" smtClean="0">
              <a:latin typeface="微軟正黑體" pitchFamily="34" charset="-120"/>
              <a:ea typeface="微軟正黑體" pitchFamily="34" charset="-120"/>
            </a:endParaRPr>
          </a:p>
          <a:p>
            <a:pPr marL="457200" indent="-457200" eaLnBrk="1" hangingPunct="1">
              <a:buFontTx/>
              <a:buNone/>
              <a:defRPr/>
            </a:pPr>
            <a:endParaRPr lang="en-US" altLang="zh-TW" sz="2000" dirty="0">
              <a:latin typeface="微軟正黑體" pitchFamily="34" charset="-120"/>
              <a:ea typeface="微軟正黑體" pitchFamily="34" charset="-120"/>
            </a:endParaRPr>
          </a:p>
          <a:p>
            <a:pPr marL="457200" indent="-457200" eaLnBrk="1" hangingPunct="1">
              <a:buFontTx/>
              <a:buNone/>
              <a:defRPr/>
            </a:pP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pPr marL="457200" indent="-457200" eaLnBrk="1" hangingPunct="1">
              <a:buFontTx/>
              <a:buAutoNum type="arabicPeriod" startAt="4"/>
              <a:defRPr/>
            </a:pP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defRPr/>
            </a:pPr>
            <a:endParaRPr lang="en-US" dirty="0" smtClean="0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22275"/>
            <a:ext cx="9144000" cy="581025"/>
          </a:xfrm>
        </p:spPr>
        <p:txBody>
          <a:bodyPr/>
          <a:lstStyle/>
          <a:p>
            <a:pPr algn="r" eaLnBrk="1" hangingPunct="1"/>
            <a:r>
              <a:rPr lang="en-US" altLang="zh-TW" smtClean="0">
                <a:latin typeface="微軟正黑體" pitchFamily="34" charset="-120"/>
                <a:ea typeface="微軟正黑體" pitchFamily="34" charset="-120"/>
              </a:rPr>
              <a:t>2.0 </a:t>
            </a: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系統的種類</a:t>
            </a:r>
            <a:endParaRPr lang="en-US" smtClean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5605" name="Rectangle 2"/>
          <p:cNvSpPr txBox="1">
            <a:spLocks noChangeArrowheads="1"/>
          </p:cNvSpPr>
          <p:nvPr/>
        </p:nvSpPr>
        <p:spPr bwMode="auto">
          <a:xfrm>
            <a:off x="0" y="6616700"/>
            <a:ext cx="9144000" cy="241300"/>
          </a:xfrm>
          <a:prstGeom prst="rect">
            <a:avLst/>
          </a:prstGeom>
          <a:solidFill>
            <a:srgbClr val="003366"/>
          </a:solidFill>
          <a:ln w="9525">
            <a:noFill/>
            <a:miter lim="800000"/>
            <a:headEnd/>
            <a:tailEnd/>
          </a:ln>
        </p:spPr>
        <p:txBody>
          <a:bodyPr lIns="198000" anchor="ctr"/>
          <a:lstStyle/>
          <a:p>
            <a:endParaRPr lang="en-US" altLang="zh-HK" sz="24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866900" y="2822575"/>
            <a:ext cx="7277100" cy="581025"/>
          </a:xfrm>
        </p:spPr>
        <p:txBody>
          <a:bodyPr/>
          <a:lstStyle/>
          <a:p>
            <a:pPr algn="r" eaLnBrk="1" hangingPunct="1"/>
            <a:r>
              <a:rPr lang="en-US" altLang="zh-HK" smtClean="0">
                <a:latin typeface="微軟正黑體" pitchFamily="34" charset="-120"/>
                <a:ea typeface="微軟正黑體" pitchFamily="34" charset="-120"/>
              </a:rPr>
              <a:t>3.0 </a:t>
            </a:r>
            <a:r>
              <a:rPr lang="zh-HK" altLang="zh-TW" smtClean="0">
                <a:latin typeface="微軟正黑體" pitchFamily="34" charset="-120"/>
                <a:ea typeface="微軟正黑體" pitchFamily="34" charset="-120"/>
              </a:rPr>
              <a:t>系統的運作</a:t>
            </a:r>
            <a:endParaRPr lang="en-US" smtClean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6627" name="Rectangle 2"/>
          <p:cNvSpPr txBox="1">
            <a:spLocks noChangeArrowheads="1"/>
          </p:cNvSpPr>
          <p:nvPr/>
        </p:nvSpPr>
        <p:spPr bwMode="auto">
          <a:xfrm>
            <a:off x="0" y="6705600"/>
            <a:ext cx="9144000" cy="152400"/>
          </a:xfrm>
          <a:prstGeom prst="rect">
            <a:avLst/>
          </a:prstGeom>
          <a:solidFill>
            <a:srgbClr val="003366"/>
          </a:solidFill>
          <a:ln w="9525">
            <a:noFill/>
            <a:miter lim="800000"/>
            <a:headEnd/>
            <a:tailEnd/>
          </a:ln>
        </p:spPr>
        <p:txBody>
          <a:bodyPr lIns="198000" anchor="ctr"/>
          <a:lstStyle/>
          <a:p>
            <a:endParaRPr lang="en-US" altLang="zh-HK" sz="24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60375"/>
            <a:ext cx="9144000" cy="581025"/>
          </a:xfrm>
        </p:spPr>
        <p:txBody>
          <a:bodyPr/>
          <a:lstStyle/>
          <a:p>
            <a:pPr algn="r" eaLnBrk="1" hangingPunct="1"/>
            <a:r>
              <a:rPr lang="en-US" altLang="zh-HK" smtClean="0">
                <a:latin typeface="微軟正黑體" pitchFamily="34" charset="-120"/>
                <a:ea typeface="微軟正黑體" pitchFamily="34" charset="-120"/>
              </a:rPr>
              <a:t>3.0 </a:t>
            </a:r>
            <a:r>
              <a:rPr lang="zh-HK" altLang="zh-TW" smtClean="0">
                <a:latin typeface="微軟正黑體" pitchFamily="34" charset="-120"/>
                <a:ea typeface="微軟正黑體" pitchFamily="34" charset="-120"/>
              </a:rPr>
              <a:t>系統的運作</a:t>
            </a:r>
            <a:endParaRPr lang="en-US" smtClean="0"/>
          </a:p>
        </p:txBody>
      </p:sp>
      <p:sp>
        <p:nvSpPr>
          <p:cNvPr id="27651" name="Rectangle 2"/>
          <p:cNvSpPr txBox="1">
            <a:spLocks noChangeArrowheads="1"/>
          </p:cNvSpPr>
          <p:nvPr/>
        </p:nvSpPr>
        <p:spPr bwMode="auto">
          <a:xfrm>
            <a:off x="0" y="6705600"/>
            <a:ext cx="9144000" cy="152400"/>
          </a:xfrm>
          <a:prstGeom prst="rect">
            <a:avLst/>
          </a:prstGeom>
          <a:solidFill>
            <a:srgbClr val="003366"/>
          </a:solidFill>
          <a:ln w="9525">
            <a:noFill/>
            <a:miter lim="800000"/>
            <a:headEnd/>
            <a:tailEnd/>
          </a:ln>
        </p:spPr>
        <p:txBody>
          <a:bodyPr lIns="198000" anchor="ctr"/>
          <a:lstStyle/>
          <a:p>
            <a:endParaRPr lang="en-US" altLang="zh-HK" sz="2400" b="0"/>
          </a:p>
        </p:txBody>
      </p:sp>
      <p:sp>
        <p:nvSpPr>
          <p:cNvPr id="27652" name="內容版面配置區 6"/>
          <p:cNvSpPr>
            <a:spLocks noGrp="1"/>
          </p:cNvSpPr>
          <p:nvPr>
            <p:ph idx="1"/>
          </p:nvPr>
        </p:nvSpPr>
        <p:spPr>
          <a:xfrm>
            <a:off x="457200" y="3911600"/>
            <a:ext cx="8293100" cy="2070100"/>
          </a:xfrm>
        </p:spPr>
        <p:txBody>
          <a:bodyPr/>
          <a:lstStyle/>
          <a:p>
            <a:pPr eaLnBrk="1" hangingPunct="1"/>
            <a:endParaRPr lang="en-US" altLang="zh-TW" i="1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buFontTx/>
              <a:buNone/>
            </a:pPr>
            <a:endParaRPr lang="en-US" altLang="zh-TW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buFontTx/>
              <a:buNone/>
            </a:pP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我們在部份</a:t>
            </a:r>
            <a:r>
              <a:rPr lang="en-US" altLang="zh-TW" smtClean="0">
                <a:latin typeface="微軟正黑體" pitchFamily="34" charset="-120"/>
                <a:ea typeface="微軟正黑體" pitchFamily="34" charset="-120"/>
              </a:rPr>
              <a:t>1.0 </a:t>
            </a: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及</a:t>
            </a:r>
            <a:r>
              <a:rPr lang="en-US" altLang="zh-TW" smtClean="0">
                <a:latin typeface="微軟正黑體" pitchFamily="34" charset="-120"/>
                <a:ea typeface="微軟正黑體" pitchFamily="34" charset="-120"/>
              </a:rPr>
              <a:t>2.0 </a:t>
            </a: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中我們已了解了系統的基本概念及</a:t>
            </a:r>
            <a:endParaRPr lang="en-US" altLang="zh-TW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buFontTx/>
              <a:buNone/>
            </a:pP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要素</a:t>
            </a:r>
            <a:endParaRPr lang="en-US" altLang="zh-TW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buFontTx/>
              <a:buNone/>
            </a:pPr>
            <a:endParaRPr lang="en-US" altLang="zh-TW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buFontTx/>
              <a:buNone/>
            </a:pP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接下來我們將進一步探討這些部件間的運作原理及相互模式</a:t>
            </a:r>
            <a:endParaRPr lang="en-US" altLang="zh-TW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buFontTx/>
              <a:buNone/>
            </a:pPr>
            <a:endParaRPr lang="zh-TW" altLang="en-US" smtClean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1397000" y="2324100"/>
            <a:ext cx="6819900" cy="193833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r">
              <a:defRPr/>
            </a:pPr>
            <a:r>
              <a:rPr lang="zh-TW" altLang="en-US" sz="2000" i="1" dirty="0">
                <a:latin typeface="微軟正黑體" pitchFamily="34" charset="-120"/>
                <a:ea typeface="微軟正黑體" pitchFamily="34" charset="-120"/>
              </a:rPr>
              <a:t>只是了解部件、系統的分類其實沒有意義</a:t>
            </a:r>
            <a:endParaRPr lang="en-US" altLang="zh-TW" sz="2000" i="1" dirty="0">
              <a:latin typeface="微軟正黑體" pitchFamily="34" charset="-120"/>
              <a:ea typeface="微軟正黑體" pitchFamily="34" charset="-120"/>
            </a:endParaRPr>
          </a:p>
          <a:p>
            <a:pPr algn="r">
              <a:defRPr/>
            </a:pPr>
            <a:endParaRPr lang="en-US" altLang="zh-TW" sz="2000" i="1" dirty="0">
              <a:latin typeface="微軟正黑體" pitchFamily="34" charset="-120"/>
              <a:ea typeface="微軟正黑體" pitchFamily="34" charset="-120"/>
            </a:endParaRPr>
          </a:p>
          <a:p>
            <a:pPr algn="r">
              <a:defRPr/>
            </a:pPr>
            <a:r>
              <a:rPr lang="zh-TW" altLang="en-US" sz="2000" i="1" dirty="0">
                <a:latin typeface="微軟正黑體" pitchFamily="34" charset="-120"/>
                <a:ea typeface="微軟正黑體" pitchFamily="34" charset="-120"/>
              </a:rPr>
              <a:t>要了解系統部件結構怎樣互相影響，從而達至部件以至是整體的互動，以及其產生的效果，便是系統思維的主要目的。</a:t>
            </a:r>
            <a:endParaRPr lang="en-US" altLang="zh-TW" sz="2000" i="1" dirty="0">
              <a:latin typeface="微軟正黑體" pitchFamily="34" charset="-120"/>
              <a:ea typeface="微軟正黑體" pitchFamily="34" charset="-120"/>
            </a:endParaRPr>
          </a:p>
          <a:p>
            <a:pPr algn="r">
              <a:defRPr/>
            </a:pPr>
            <a:endParaRPr lang="en-US" altLang="zh-TW" sz="2000" i="1" dirty="0">
              <a:latin typeface="微軟正黑體" pitchFamily="34" charset="-120"/>
              <a:ea typeface="微軟正黑體" pitchFamily="34" charset="-120"/>
            </a:endParaRPr>
          </a:p>
          <a:p>
            <a:pPr algn="r">
              <a:defRPr/>
            </a:pPr>
            <a:r>
              <a:rPr lang="en-US" altLang="zh-TW" sz="2000" i="1" dirty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2000" i="1" dirty="0">
                <a:latin typeface="微軟正黑體" pitchFamily="34" charset="-120"/>
                <a:ea typeface="微軟正黑體" pitchFamily="34" charset="-120"/>
              </a:rPr>
              <a:t>薛俊良</a:t>
            </a:r>
            <a:r>
              <a:rPr lang="en-US" altLang="zh-TW" sz="2000" i="1" dirty="0">
                <a:latin typeface="微軟正黑體" pitchFamily="34" charset="-120"/>
                <a:ea typeface="微軟正黑體" pitchFamily="34" charset="-120"/>
              </a:rPr>
              <a:t>,2008)</a:t>
            </a:r>
          </a:p>
        </p:txBody>
      </p:sp>
      <p:sp>
        <p:nvSpPr>
          <p:cNvPr id="27654" name="矩形 7"/>
          <p:cNvSpPr>
            <a:spLocks noChangeArrowheads="1"/>
          </p:cNvSpPr>
          <p:nvPr/>
        </p:nvSpPr>
        <p:spPr bwMode="auto">
          <a:xfrm>
            <a:off x="4381500" y="6611938"/>
            <a:ext cx="476250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zh-TW" altLang="en-US">
                <a:latin typeface="微軟正黑體" pitchFamily="34" charset="-120"/>
                <a:ea typeface="微軟正黑體" pitchFamily="34" charset="-120"/>
              </a:rPr>
              <a:t>薜俊良</a:t>
            </a:r>
            <a:r>
              <a:rPr lang="en-US" altLang="zh-TW">
                <a:latin typeface="微軟正黑體" pitchFamily="34" charset="-120"/>
                <a:ea typeface="微軟正黑體" pitchFamily="34" charset="-120"/>
              </a:rPr>
              <a:t>(2008)</a:t>
            </a:r>
            <a:r>
              <a:rPr lang="zh-TW" altLang="en-US">
                <a:latin typeface="微軟正黑體" pitchFamily="34" charset="-120"/>
                <a:ea typeface="微軟正黑體" pitchFamily="34" charset="-120"/>
              </a:rPr>
              <a:t>：</a:t>
            </a:r>
            <a:r>
              <a:rPr lang="en-US" altLang="zh-TW">
                <a:latin typeface="微軟正黑體" pitchFamily="34" charset="-120"/>
                <a:ea typeface="微軟正黑體" pitchFamily="34" charset="-120"/>
              </a:rPr>
              <a:t>《</a:t>
            </a:r>
            <a:r>
              <a:rPr lang="zh-TW" altLang="en-US">
                <a:latin typeface="微軟正黑體" pitchFamily="34" charset="-120"/>
                <a:ea typeface="微軟正黑體" pitchFamily="34" charset="-120"/>
              </a:rPr>
              <a:t>系統思維</a:t>
            </a:r>
            <a:r>
              <a:rPr lang="en-US" altLang="zh-TW">
                <a:latin typeface="微軟正黑體" pitchFamily="34" charset="-120"/>
                <a:ea typeface="微軟正黑體" pitchFamily="34" charset="-120"/>
              </a:rPr>
              <a:t>II : </a:t>
            </a:r>
            <a:r>
              <a:rPr lang="zh-TW" altLang="en-US">
                <a:latin typeface="微軟正黑體" pitchFamily="34" charset="-120"/>
                <a:ea typeface="微軟正黑體" pitchFamily="34" charset="-120"/>
              </a:rPr>
              <a:t>關係思考</a:t>
            </a:r>
            <a:r>
              <a:rPr lang="en-US" altLang="zh-TW">
                <a:latin typeface="微軟正黑體" pitchFamily="34" charset="-120"/>
                <a:ea typeface="微軟正黑體" pitchFamily="34" charset="-120"/>
              </a:rPr>
              <a:t>》</a:t>
            </a:r>
            <a:r>
              <a:rPr lang="zh-TW" altLang="en-US">
                <a:latin typeface="微軟正黑體" pitchFamily="34" charset="-120"/>
                <a:ea typeface="微軟正黑體" pitchFamily="34" charset="-120"/>
              </a:rPr>
              <a:t>，香港，匯智出版有限公司。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60375"/>
            <a:ext cx="9144000" cy="581025"/>
          </a:xfrm>
        </p:spPr>
        <p:txBody>
          <a:bodyPr/>
          <a:lstStyle/>
          <a:p>
            <a:pPr algn="r" eaLnBrk="1" hangingPunct="1"/>
            <a:r>
              <a:rPr lang="en-US" altLang="zh-HK" smtClean="0">
                <a:latin typeface="微軟正黑體" pitchFamily="34" charset="-120"/>
                <a:ea typeface="微軟正黑體" pitchFamily="34" charset="-120"/>
              </a:rPr>
              <a:t>3.0 </a:t>
            </a:r>
            <a:r>
              <a:rPr lang="zh-HK" altLang="zh-TW" smtClean="0">
                <a:latin typeface="微軟正黑體" pitchFamily="34" charset="-120"/>
                <a:ea typeface="微軟正黑體" pitchFamily="34" charset="-120"/>
              </a:rPr>
              <a:t>系統的運作</a:t>
            </a:r>
            <a:endParaRPr lang="en-US" smtClean="0"/>
          </a:p>
        </p:txBody>
      </p:sp>
      <p:sp>
        <p:nvSpPr>
          <p:cNvPr id="28675" name="Rectangle 2"/>
          <p:cNvSpPr txBox="1">
            <a:spLocks noChangeArrowheads="1"/>
          </p:cNvSpPr>
          <p:nvPr/>
        </p:nvSpPr>
        <p:spPr bwMode="auto">
          <a:xfrm>
            <a:off x="0" y="6705600"/>
            <a:ext cx="9144000" cy="152400"/>
          </a:xfrm>
          <a:prstGeom prst="rect">
            <a:avLst/>
          </a:prstGeom>
          <a:solidFill>
            <a:srgbClr val="003366"/>
          </a:solidFill>
          <a:ln w="9525">
            <a:noFill/>
            <a:miter lim="800000"/>
            <a:headEnd/>
            <a:tailEnd/>
          </a:ln>
        </p:spPr>
        <p:txBody>
          <a:bodyPr lIns="198000" anchor="ctr"/>
          <a:lstStyle/>
          <a:p>
            <a:endParaRPr lang="en-US" altLang="zh-HK" sz="2400" b="0"/>
          </a:p>
        </p:txBody>
      </p:sp>
      <p:sp>
        <p:nvSpPr>
          <p:cNvPr id="28676" name="內容版面配置區 6"/>
          <p:cNvSpPr>
            <a:spLocks noGrp="1"/>
          </p:cNvSpPr>
          <p:nvPr>
            <p:ph idx="1"/>
          </p:nvPr>
        </p:nvSpPr>
        <p:spPr>
          <a:xfrm>
            <a:off x="660400" y="2044700"/>
            <a:ext cx="8293100" cy="406400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altLang="zh-TW" sz="3600" i="1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buFontTx/>
              <a:buNone/>
            </a:pPr>
            <a:r>
              <a:rPr lang="zh-TW" altLang="en-US" sz="3600" smtClean="0">
                <a:latin typeface="微軟正黑體" pitchFamily="34" charset="-120"/>
                <a:ea typeface="微軟正黑體" pitchFamily="34" charset="-120"/>
              </a:rPr>
              <a:t>「朱古力波彈彈波」中的系統意義</a:t>
            </a:r>
            <a:r>
              <a:rPr lang="en-US" altLang="zh-TW" sz="3600" smtClean="0">
                <a:latin typeface="微軟正黑體" pitchFamily="34" charset="-120"/>
                <a:ea typeface="微軟正黑體" pitchFamily="34" charset="-120"/>
              </a:rPr>
              <a:t>….</a:t>
            </a:r>
          </a:p>
          <a:p>
            <a:pPr eaLnBrk="1" hangingPunct="1"/>
            <a:endParaRPr lang="en-US" altLang="zh-TW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/>
            <a:endParaRPr lang="en-US" altLang="zh-TW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/>
            <a:r>
              <a:rPr lang="zh-TW" altLang="en-US" sz="2000" smtClean="0">
                <a:latin typeface="微軟正黑體" pitchFamily="34" charset="-120"/>
                <a:ea typeface="微軟正黑體" pitchFamily="34" charset="-120"/>
              </a:rPr>
              <a:t>各成員不斷傳遞動作，以達至部件間的</a:t>
            </a:r>
            <a:r>
              <a:rPr lang="zh-TW" altLang="en-US" sz="2000" u="sng" smtClean="0">
                <a:latin typeface="微軟正黑體" pitchFamily="34" charset="-120"/>
                <a:ea typeface="微軟正黑體" pitchFamily="34" charset="-120"/>
              </a:rPr>
              <a:t>互動作用</a:t>
            </a:r>
            <a:endParaRPr lang="en-US" altLang="zh-TW" sz="2000" u="sng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/>
            <a:endParaRPr lang="en-US" altLang="zh-TW" sz="2000" u="sng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/>
            <a:r>
              <a:rPr lang="zh-TW" altLang="en-US" sz="2000" smtClean="0">
                <a:latin typeface="微軟正黑體" pitchFamily="34" charset="-120"/>
                <a:ea typeface="微軟正黑體" pitchFamily="34" charset="-120"/>
              </a:rPr>
              <a:t>從而促進組員間的溝通、提升團隊氣氛的功能</a:t>
            </a:r>
            <a:endParaRPr lang="en-US" altLang="zh-TW" sz="2000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/>
            <a:endParaRPr lang="en-US" altLang="zh-TW" u="sng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/>
            <a:endParaRPr lang="en-US" altLang="zh-TW" u="sng" smtClean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60375"/>
            <a:ext cx="9144000" cy="581025"/>
          </a:xfrm>
        </p:spPr>
        <p:txBody>
          <a:bodyPr/>
          <a:lstStyle/>
          <a:p>
            <a:pPr algn="r" eaLnBrk="1" hangingPunct="1"/>
            <a:r>
              <a:rPr lang="en-US" altLang="zh-HK" smtClean="0">
                <a:latin typeface="微軟正黑體" pitchFamily="34" charset="-120"/>
                <a:ea typeface="微軟正黑體" pitchFamily="34" charset="-120"/>
              </a:rPr>
              <a:t>3.0 </a:t>
            </a:r>
            <a:r>
              <a:rPr lang="zh-HK" altLang="zh-TW" smtClean="0">
                <a:latin typeface="微軟正黑體" pitchFamily="34" charset="-120"/>
                <a:ea typeface="微軟正黑體" pitchFamily="34" charset="-120"/>
              </a:rPr>
              <a:t>系統的運作</a:t>
            </a:r>
            <a:endParaRPr lang="en-US" smtClean="0"/>
          </a:p>
        </p:txBody>
      </p:sp>
      <p:sp>
        <p:nvSpPr>
          <p:cNvPr id="29699" name="Rectangle 2"/>
          <p:cNvSpPr txBox="1">
            <a:spLocks noChangeArrowheads="1"/>
          </p:cNvSpPr>
          <p:nvPr/>
        </p:nvSpPr>
        <p:spPr bwMode="auto">
          <a:xfrm>
            <a:off x="0" y="6705600"/>
            <a:ext cx="9144000" cy="152400"/>
          </a:xfrm>
          <a:prstGeom prst="rect">
            <a:avLst/>
          </a:prstGeom>
          <a:solidFill>
            <a:srgbClr val="003366"/>
          </a:solidFill>
          <a:ln w="9525">
            <a:noFill/>
            <a:miter lim="800000"/>
            <a:headEnd/>
            <a:tailEnd/>
          </a:ln>
        </p:spPr>
        <p:txBody>
          <a:bodyPr lIns="198000" anchor="ctr"/>
          <a:lstStyle/>
          <a:p>
            <a:endParaRPr lang="en-US" altLang="zh-HK" sz="2400" b="0"/>
          </a:p>
        </p:txBody>
      </p:sp>
      <p:sp>
        <p:nvSpPr>
          <p:cNvPr id="29700" name="內容版面配置區 6"/>
          <p:cNvSpPr>
            <a:spLocks noGrp="1"/>
          </p:cNvSpPr>
          <p:nvPr>
            <p:ph idx="1"/>
          </p:nvPr>
        </p:nvSpPr>
        <p:spPr>
          <a:xfrm>
            <a:off x="850900" y="2032000"/>
            <a:ext cx="8293100" cy="406400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altLang="zh-TW" i="1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buFontTx/>
              <a:buNone/>
            </a:pPr>
            <a:r>
              <a:rPr lang="zh-TW" altLang="en-US" i="1" u="sng" smtClean="0">
                <a:latin typeface="微軟正黑體" pitchFamily="34" charset="-120"/>
                <a:ea typeface="微軟正黑體" pitchFamily="34" charset="-120"/>
              </a:rPr>
              <a:t>本部份將會介紹以下系統運作模式</a:t>
            </a:r>
            <a:endParaRPr lang="en-US" altLang="zh-TW" i="1" u="sng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buFontTx/>
              <a:buNone/>
            </a:pPr>
            <a:endParaRPr lang="en-US" altLang="zh-TW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/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因果關係</a:t>
            </a:r>
            <a:endParaRPr lang="en-US" altLang="zh-TW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/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時間滯延</a:t>
            </a:r>
            <a:endParaRPr lang="en-US" altLang="zh-TW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/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雪球效應 </a:t>
            </a:r>
            <a:r>
              <a:rPr lang="en-US" altLang="zh-TW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正反饋</a:t>
            </a:r>
            <a:r>
              <a:rPr lang="en-US" altLang="zh-TW" smtClean="0">
                <a:latin typeface="微軟正黑體" pitchFamily="34" charset="-120"/>
                <a:ea typeface="微軟正黑體" pitchFamily="34" charset="-120"/>
              </a:rPr>
              <a:t>)</a:t>
            </a:r>
          </a:p>
          <a:p>
            <a:pPr eaLnBrk="1" hangingPunct="1"/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穩定效應 </a:t>
            </a:r>
            <a:r>
              <a:rPr lang="en-US" altLang="zh-TW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負反饋</a:t>
            </a:r>
            <a:r>
              <a:rPr lang="en-US" altLang="zh-TW" smtClean="0">
                <a:latin typeface="微軟正黑體" pitchFamily="34" charset="-120"/>
                <a:ea typeface="微軟正黑體" pitchFamily="34" charset="-120"/>
              </a:rPr>
              <a:t>)</a:t>
            </a:r>
          </a:p>
          <a:p>
            <a:pPr eaLnBrk="1" hangingPunct="1"/>
            <a:endParaRPr lang="en-US" altLang="zh-TW" smtClean="0">
              <a:ea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60375"/>
            <a:ext cx="9144000" cy="581025"/>
          </a:xfrm>
        </p:spPr>
        <p:txBody>
          <a:bodyPr/>
          <a:lstStyle/>
          <a:p>
            <a:pPr algn="r" eaLnBrk="1" hangingPunct="1"/>
            <a:r>
              <a:rPr lang="en-US" altLang="zh-HK" smtClean="0">
                <a:latin typeface="微軟正黑體" pitchFamily="34" charset="-120"/>
                <a:ea typeface="微軟正黑體" pitchFamily="34" charset="-120"/>
              </a:rPr>
              <a:t>3.0 </a:t>
            </a:r>
            <a:r>
              <a:rPr lang="zh-HK" altLang="zh-TW" smtClean="0">
                <a:latin typeface="微軟正黑體" pitchFamily="34" charset="-120"/>
                <a:ea typeface="微軟正黑體" pitchFamily="34" charset="-120"/>
              </a:rPr>
              <a:t>系統的運作</a:t>
            </a:r>
            <a:endParaRPr lang="en-US" smtClean="0"/>
          </a:p>
        </p:txBody>
      </p:sp>
      <p:sp>
        <p:nvSpPr>
          <p:cNvPr id="30723" name="Rectangle 2"/>
          <p:cNvSpPr txBox="1">
            <a:spLocks noChangeArrowheads="1"/>
          </p:cNvSpPr>
          <p:nvPr/>
        </p:nvSpPr>
        <p:spPr bwMode="auto">
          <a:xfrm>
            <a:off x="0" y="6705600"/>
            <a:ext cx="9144000" cy="152400"/>
          </a:xfrm>
          <a:prstGeom prst="rect">
            <a:avLst/>
          </a:prstGeom>
          <a:solidFill>
            <a:srgbClr val="003366"/>
          </a:solidFill>
          <a:ln w="9525">
            <a:noFill/>
            <a:miter lim="800000"/>
            <a:headEnd/>
            <a:tailEnd/>
          </a:ln>
        </p:spPr>
        <p:txBody>
          <a:bodyPr lIns="198000" anchor="ctr"/>
          <a:lstStyle/>
          <a:p>
            <a:endParaRPr lang="en-US" altLang="zh-HK" sz="2400" b="0"/>
          </a:p>
        </p:txBody>
      </p:sp>
      <p:sp>
        <p:nvSpPr>
          <p:cNvPr id="7" name="內容版面配置區 6"/>
          <p:cNvSpPr>
            <a:spLocks noGrp="1"/>
          </p:cNvSpPr>
          <p:nvPr>
            <p:ph idx="1"/>
          </p:nvPr>
        </p:nvSpPr>
        <p:spPr>
          <a:xfrm>
            <a:off x="381000" y="1460500"/>
            <a:ext cx="8445500" cy="17272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zh-TW" b="1" u="sng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3.1.1</a:t>
            </a:r>
            <a:r>
              <a:rPr lang="en-US" altLang="zh-TW" b="1" u="sng" dirty="0" smtClean="0">
                <a:latin typeface="微軟正黑體" pitchFamily="34" charset="-120"/>
                <a:ea typeface="微軟正黑體" pitchFamily="34" charset="-120"/>
              </a:rPr>
              <a:t>   </a:t>
            </a:r>
            <a:r>
              <a:rPr lang="zh-TW" altLang="en-US" b="1" u="sng" dirty="0" smtClean="0">
                <a:latin typeface="微軟正黑體" pitchFamily="34" charset="-120"/>
                <a:ea typeface="微軟正黑體" pitchFamily="34" charset="-120"/>
              </a:rPr>
              <a:t>因果關係</a:t>
            </a:r>
            <a:endParaRPr lang="en-US" altLang="zh-TW" b="1" u="sng" dirty="0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buFontTx/>
              <a:buNone/>
              <a:defRPr/>
            </a:pPr>
            <a:endParaRPr lang="en-US" altLang="zh-TW" dirty="0" smtClean="0">
              <a:solidFill>
                <a:srgbClr val="0067AC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457200" indent="-457200" eaLnBrk="1" hangingPunct="1">
              <a:buFontTx/>
              <a:buNone/>
              <a:defRPr/>
            </a:pPr>
            <a:r>
              <a:rPr lang="zh-TW" altLang="en-US" dirty="0" smtClean="0">
                <a:solidFill>
                  <a:srgbClr val="0067AC"/>
                </a:solidFill>
                <a:latin typeface="微軟正黑體" pitchFamily="34" charset="-120"/>
                <a:ea typeface="微軟正黑體" pitchFamily="34" charset="-120"/>
              </a:rPr>
              <a:t>      當</a:t>
            </a:r>
            <a:r>
              <a:rPr lang="en-US" altLang="zh-TW" dirty="0" smtClean="0">
                <a:solidFill>
                  <a:srgbClr val="0067AC"/>
                </a:solidFill>
                <a:latin typeface="微軟正黑體" pitchFamily="34" charset="-120"/>
                <a:ea typeface="微軟正黑體" pitchFamily="34" charset="-120"/>
              </a:rPr>
              <a:t>A(</a:t>
            </a:r>
            <a:r>
              <a:rPr lang="zh-TW" altLang="en-US" dirty="0" smtClean="0">
                <a:solidFill>
                  <a:srgbClr val="0067AC"/>
                </a:solidFill>
                <a:latin typeface="微軟正黑體" pitchFamily="34" charset="-120"/>
                <a:ea typeface="微軟正黑體" pitchFamily="34" charset="-120"/>
              </a:rPr>
              <a:t>因</a:t>
            </a:r>
            <a:r>
              <a:rPr lang="en-US" altLang="zh-TW" dirty="0" smtClean="0">
                <a:solidFill>
                  <a:srgbClr val="0067AC"/>
                </a:solidFill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dirty="0" smtClean="0">
                <a:solidFill>
                  <a:srgbClr val="0067AC"/>
                </a:solidFill>
                <a:latin typeface="微軟正黑體" pitchFamily="34" charset="-120"/>
                <a:ea typeface="微軟正黑體" pitchFamily="34" charset="-120"/>
              </a:rPr>
              <a:t>發生了之後，</a:t>
            </a:r>
            <a:r>
              <a:rPr lang="en-US" altLang="zh-TW" dirty="0" smtClean="0">
                <a:solidFill>
                  <a:srgbClr val="0067AC"/>
                </a:solidFill>
                <a:latin typeface="微軟正黑體" pitchFamily="34" charset="-120"/>
                <a:ea typeface="微軟正黑體" pitchFamily="34" charset="-120"/>
              </a:rPr>
              <a:t>B(</a:t>
            </a:r>
            <a:r>
              <a:rPr lang="zh-TW" altLang="en-US" dirty="0" smtClean="0">
                <a:solidFill>
                  <a:srgbClr val="0067AC"/>
                </a:solidFill>
                <a:latin typeface="微軟正黑體" pitchFamily="34" charset="-120"/>
                <a:ea typeface="微軟正黑體" pitchFamily="34" charset="-120"/>
              </a:rPr>
              <a:t>果</a:t>
            </a:r>
            <a:r>
              <a:rPr lang="en-US" altLang="zh-TW" dirty="0" smtClean="0">
                <a:solidFill>
                  <a:srgbClr val="0067AC"/>
                </a:solidFill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dirty="0" smtClean="0">
                <a:solidFill>
                  <a:srgbClr val="0067AC"/>
                </a:solidFill>
                <a:latin typeface="微軟正黑體" pitchFamily="34" charset="-120"/>
                <a:ea typeface="微軟正黑體" pitchFamily="34" charset="-120"/>
              </a:rPr>
              <a:t>也跟著發生</a:t>
            </a:r>
            <a:endParaRPr lang="en-US" altLang="zh-TW" dirty="0" smtClean="0">
              <a:solidFill>
                <a:srgbClr val="0067AC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457200" indent="-457200" eaLnBrk="1" hangingPunct="1">
              <a:buFontTx/>
              <a:buNone/>
              <a:defRPr/>
            </a:pPr>
            <a:r>
              <a:rPr lang="zh-TW" altLang="en-US" dirty="0" smtClean="0">
                <a:solidFill>
                  <a:srgbClr val="0D0D0D"/>
                </a:solidFill>
                <a:latin typeface="微軟正黑體" pitchFamily="34" charset="-120"/>
                <a:ea typeface="微軟正黑體" pitchFamily="34" charset="-120"/>
              </a:rPr>
              <a:t>      </a:t>
            </a:r>
            <a:r>
              <a:rPr lang="zh-TW" altLang="en-US" sz="1800" dirty="0" smtClean="0">
                <a:solidFill>
                  <a:srgbClr val="0D0D0D"/>
                </a:solidFill>
                <a:latin typeface="微軟正黑體" pitchFamily="34" charset="-120"/>
                <a:ea typeface="微軟正黑體" pitchFamily="34" charset="-120"/>
              </a:rPr>
              <a:t>例如：在遊戲「朱古力波彈彈波」中，玩家二觀察玩家一做出舉手的動作</a:t>
            </a:r>
            <a:r>
              <a:rPr lang="en-US" altLang="zh-TW" sz="1800" dirty="0" smtClean="0">
                <a:solidFill>
                  <a:srgbClr val="0D0D0D"/>
                </a:solidFill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1800" dirty="0" smtClean="0">
                <a:solidFill>
                  <a:srgbClr val="0D0D0D"/>
                </a:solidFill>
                <a:latin typeface="微軟正黑體" pitchFamily="34" charset="-120"/>
                <a:ea typeface="微軟正黑體" pitchFamily="34" charset="-120"/>
              </a:rPr>
              <a:t>因</a:t>
            </a:r>
            <a:r>
              <a:rPr lang="en-US" altLang="zh-TW" sz="1800" dirty="0" smtClean="0">
                <a:solidFill>
                  <a:srgbClr val="0D0D0D"/>
                </a:solidFill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sz="1800" dirty="0" smtClean="0">
                <a:solidFill>
                  <a:srgbClr val="0D0D0D"/>
                </a:solidFill>
                <a:latin typeface="微軟正黑體" pitchFamily="34" charset="-120"/>
                <a:ea typeface="微軟正黑體" pitchFamily="34" charset="-120"/>
              </a:rPr>
              <a:t>，於是在下一個拍子中同樣做出舉手的動作</a:t>
            </a:r>
            <a:r>
              <a:rPr lang="zh-TW" altLang="en-US" dirty="0" smtClean="0">
                <a:solidFill>
                  <a:srgbClr val="0D0D0D"/>
                </a:solidFill>
                <a:latin typeface="微軟正黑體" pitchFamily="34" charset="-120"/>
                <a:ea typeface="微軟正黑體" pitchFamily="34" charset="-120"/>
              </a:rPr>
              <a:t>。</a:t>
            </a:r>
            <a:endParaRPr lang="en-US" altLang="zh-TW" dirty="0" smtClean="0">
              <a:solidFill>
                <a:srgbClr val="0D0D0D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3072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4427538"/>
            <a:ext cx="7556500" cy="19510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30726" name="文字方塊 3"/>
          <p:cNvSpPr txBox="1">
            <a:spLocks noChangeArrowheads="1"/>
          </p:cNvSpPr>
          <p:nvPr/>
        </p:nvSpPr>
        <p:spPr bwMode="auto">
          <a:xfrm>
            <a:off x="214313" y="6580188"/>
            <a:ext cx="8929687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zh-TW" altLang="en-US" sz="1200"/>
              <a:t>薛俊良 </a:t>
            </a:r>
            <a:r>
              <a:rPr lang="en-US" altLang="zh-TW" sz="1200"/>
              <a:t>(2006 ) :《</a:t>
            </a:r>
            <a:r>
              <a:rPr lang="zh-TW" altLang="en-US" sz="1200"/>
              <a:t>系統思維</a:t>
            </a:r>
            <a:r>
              <a:rPr lang="en-US" altLang="zh-TW" sz="1200"/>
              <a:t>》</a:t>
            </a:r>
            <a:r>
              <a:rPr lang="zh-TW" altLang="en-US" sz="1200"/>
              <a:t>，香港，匯智出版有限公司。</a:t>
            </a:r>
          </a:p>
        </p:txBody>
      </p:sp>
      <p:sp>
        <p:nvSpPr>
          <p:cNvPr id="30727" name="文字方塊 32"/>
          <p:cNvSpPr txBox="1">
            <a:spLocks noChangeArrowheads="1"/>
          </p:cNvSpPr>
          <p:nvPr/>
        </p:nvSpPr>
        <p:spPr bwMode="auto">
          <a:xfrm>
            <a:off x="1128713" y="3924300"/>
            <a:ext cx="65563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altLang="zh-TW">
                <a:solidFill>
                  <a:srgbClr val="003366"/>
                </a:solidFill>
              </a:rPr>
              <a:t>(</a:t>
            </a:r>
            <a:r>
              <a:rPr lang="zh-TW" altLang="en-US">
                <a:solidFill>
                  <a:srgbClr val="003366"/>
                </a:solidFill>
              </a:rPr>
              <a:t>玩家一</a:t>
            </a:r>
            <a:r>
              <a:rPr lang="en-US" altLang="zh-TW">
                <a:solidFill>
                  <a:srgbClr val="003366"/>
                </a:solidFill>
              </a:rPr>
              <a:t>)</a:t>
            </a:r>
            <a:endParaRPr lang="zh-TW" altLang="en-US">
              <a:solidFill>
                <a:srgbClr val="003366"/>
              </a:solidFill>
            </a:endParaRPr>
          </a:p>
        </p:txBody>
      </p:sp>
      <p:sp>
        <p:nvSpPr>
          <p:cNvPr id="30728" name="文字方塊 33"/>
          <p:cNvSpPr txBox="1">
            <a:spLocks noChangeArrowheads="1"/>
          </p:cNvSpPr>
          <p:nvPr/>
        </p:nvSpPr>
        <p:spPr bwMode="auto">
          <a:xfrm>
            <a:off x="2005013" y="3975100"/>
            <a:ext cx="65563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altLang="zh-TW">
                <a:solidFill>
                  <a:srgbClr val="003366"/>
                </a:solidFill>
              </a:rPr>
              <a:t>(</a:t>
            </a:r>
            <a:r>
              <a:rPr lang="zh-TW" altLang="en-US">
                <a:solidFill>
                  <a:srgbClr val="003366"/>
                </a:solidFill>
              </a:rPr>
              <a:t>玩家二</a:t>
            </a:r>
            <a:r>
              <a:rPr lang="en-US" altLang="zh-TW">
                <a:solidFill>
                  <a:srgbClr val="003366"/>
                </a:solidFill>
              </a:rPr>
              <a:t>)</a:t>
            </a:r>
            <a:endParaRPr lang="zh-TW" altLang="en-US">
              <a:solidFill>
                <a:srgbClr val="003366"/>
              </a:solidFill>
            </a:endParaRPr>
          </a:p>
        </p:txBody>
      </p:sp>
      <p:sp>
        <p:nvSpPr>
          <p:cNvPr id="30729" name="文字方塊 34"/>
          <p:cNvSpPr txBox="1">
            <a:spLocks noChangeArrowheads="1"/>
          </p:cNvSpPr>
          <p:nvPr/>
        </p:nvSpPr>
        <p:spPr bwMode="auto">
          <a:xfrm>
            <a:off x="2792413" y="4368800"/>
            <a:ext cx="65563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altLang="zh-TW">
                <a:solidFill>
                  <a:srgbClr val="003366"/>
                </a:solidFill>
              </a:rPr>
              <a:t>(</a:t>
            </a:r>
            <a:r>
              <a:rPr lang="zh-TW" altLang="en-US">
                <a:solidFill>
                  <a:srgbClr val="003366"/>
                </a:solidFill>
              </a:rPr>
              <a:t>玩家三</a:t>
            </a:r>
            <a:r>
              <a:rPr lang="en-US" altLang="zh-TW">
                <a:solidFill>
                  <a:srgbClr val="003366"/>
                </a:solidFill>
              </a:rPr>
              <a:t>)</a:t>
            </a:r>
            <a:endParaRPr lang="zh-TW" altLang="en-US">
              <a:solidFill>
                <a:srgbClr val="003366"/>
              </a:solidFill>
            </a:endParaRPr>
          </a:p>
        </p:txBody>
      </p:sp>
      <p:cxnSp>
        <p:nvCxnSpPr>
          <p:cNvPr id="30730" name="直線單箭頭接點 41"/>
          <p:cNvCxnSpPr>
            <a:cxnSpLocks noChangeShapeType="1"/>
            <a:stCxn id="30727" idx="2"/>
          </p:cNvCxnSpPr>
          <p:nvPr/>
        </p:nvCxnSpPr>
        <p:spPr bwMode="auto">
          <a:xfrm>
            <a:off x="1457325" y="4170363"/>
            <a:ext cx="269875" cy="350837"/>
          </a:xfrm>
          <a:prstGeom prst="straightConnector1">
            <a:avLst/>
          </a:prstGeom>
          <a:noFill/>
          <a:ln w="9525" algn="ctr">
            <a:noFill/>
            <a:round/>
            <a:headEnd/>
            <a:tailEnd type="arrow" w="med" len="med"/>
          </a:ln>
        </p:spPr>
      </p:cxnSp>
      <p:cxnSp>
        <p:nvCxnSpPr>
          <p:cNvPr id="44" name="直線單箭頭接點 43"/>
          <p:cNvCxnSpPr/>
          <p:nvPr/>
        </p:nvCxnSpPr>
        <p:spPr bwMode="auto">
          <a:xfrm>
            <a:off x="1511300" y="4241800"/>
            <a:ext cx="228600" cy="19050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0" name="直線單箭頭接點 49"/>
          <p:cNvCxnSpPr>
            <a:stCxn id="30728" idx="2"/>
          </p:cNvCxnSpPr>
          <p:nvPr/>
        </p:nvCxnSpPr>
        <p:spPr bwMode="auto">
          <a:xfrm flipH="1">
            <a:off x="2032000" y="4221163"/>
            <a:ext cx="301625" cy="350837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4" name="直線單箭頭接點 53"/>
          <p:cNvCxnSpPr/>
          <p:nvPr/>
        </p:nvCxnSpPr>
        <p:spPr bwMode="auto">
          <a:xfrm flipH="1">
            <a:off x="2616200" y="4602163"/>
            <a:ext cx="441325" cy="642937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60375"/>
            <a:ext cx="9144000" cy="581025"/>
          </a:xfrm>
        </p:spPr>
        <p:txBody>
          <a:bodyPr/>
          <a:lstStyle/>
          <a:p>
            <a:pPr algn="r" eaLnBrk="1" hangingPunct="1"/>
            <a:r>
              <a:rPr lang="en-US" altLang="zh-HK" smtClean="0">
                <a:latin typeface="微軟正黑體" pitchFamily="34" charset="-120"/>
                <a:ea typeface="微軟正黑體" pitchFamily="34" charset="-120"/>
              </a:rPr>
              <a:t>3.0 </a:t>
            </a:r>
            <a:r>
              <a:rPr lang="zh-HK" altLang="zh-TW" smtClean="0">
                <a:latin typeface="微軟正黑體" pitchFamily="34" charset="-120"/>
                <a:ea typeface="微軟正黑體" pitchFamily="34" charset="-120"/>
              </a:rPr>
              <a:t>系統的運作</a:t>
            </a:r>
            <a:endParaRPr lang="en-US" smtClean="0"/>
          </a:p>
        </p:txBody>
      </p:sp>
      <p:sp>
        <p:nvSpPr>
          <p:cNvPr id="31747" name="Rectangle 2"/>
          <p:cNvSpPr txBox="1">
            <a:spLocks noChangeArrowheads="1"/>
          </p:cNvSpPr>
          <p:nvPr/>
        </p:nvSpPr>
        <p:spPr bwMode="auto">
          <a:xfrm>
            <a:off x="0" y="6705600"/>
            <a:ext cx="9144000" cy="152400"/>
          </a:xfrm>
          <a:prstGeom prst="rect">
            <a:avLst/>
          </a:prstGeom>
          <a:solidFill>
            <a:srgbClr val="003366"/>
          </a:solidFill>
          <a:ln w="9525">
            <a:noFill/>
            <a:miter lim="800000"/>
            <a:headEnd/>
            <a:tailEnd/>
          </a:ln>
        </p:spPr>
        <p:txBody>
          <a:bodyPr lIns="198000" anchor="ctr"/>
          <a:lstStyle/>
          <a:p>
            <a:endParaRPr lang="en-US" altLang="zh-HK" sz="2400" b="0"/>
          </a:p>
        </p:txBody>
      </p:sp>
      <p:sp>
        <p:nvSpPr>
          <p:cNvPr id="31748" name="內容版面配置區 6"/>
          <p:cNvSpPr>
            <a:spLocks noGrp="1"/>
          </p:cNvSpPr>
          <p:nvPr>
            <p:ph idx="1"/>
          </p:nvPr>
        </p:nvSpPr>
        <p:spPr>
          <a:xfrm>
            <a:off x="330200" y="1536700"/>
            <a:ext cx="8445500" cy="17272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zh-TW" b="1" u="sng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3.1.2</a:t>
            </a:r>
            <a:r>
              <a:rPr lang="en-US" altLang="zh-TW" b="1" u="sng" smtClean="0">
                <a:latin typeface="微軟正黑體" pitchFamily="34" charset="-120"/>
                <a:ea typeface="微軟正黑體" pitchFamily="34" charset="-120"/>
              </a:rPr>
              <a:t>   </a:t>
            </a:r>
            <a:r>
              <a:rPr lang="zh-TW" altLang="en-US" b="1" u="sng" smtClean="0">
                <a:latin typeface="微軟正黑體" pitchFamily="34" charset="-120"/>
                <a:ea typeface="微軟正黑體" pitchFamily="34" charset="-120"/>
              </a:rPr>
              <a:t>時間滯延</a:t>
            </a:r>
            <a:endParaRPr lang="en-US" altLang="zh-TW" b="1" u="sng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buFontTx/>
              <a:buNone/>
            </a:pPr>
            <a:endParaRPr lang="en-US" altLang="zh-TW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/>
            <a:r>
              <a:rPr lang="zh-TW" altLang="en-US" u="sng" smtClean="0">
                <a:latin typeface="微軟正黑體" pitchFamily="34" charset="-120"/>
                <a:ea typeface="微軟正黑體" pitchFamily="34" charset="-120"/>
              </a:rPr>
              <a:t>原因</a:t>
            </a: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與</a:t>
            </a:r>
            <a:r>
              <a:rPr lang="zh-TW" altLang="en-US" u="sng" smtClean="0">
                <a:latin typeface="微軟正黑體" pitchFamily="34" charset="-120"/>
                <a:ea typeface="微軟正黑體" pitchFamily="34" charset="-120"/>
              </a:rPr>
              <a:t>結果</a:t>
            </a: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的時間差距</a:t>
            </a:r>
            <a:endParaRPr lang="en-US" altLang="zh-TW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/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該原因所產生的結果，需要一段時間才能實現</a:t>
            </a:r>
            <a:endParaRPr lang="en-US" altLang="zh-TW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/>
            <a:endParaRPr lang="en-US" altLang="zh-TW" sz="1800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/>
            <a:r>
              <a:rPr lang="zh-TW" altLang="en-US" sz="1800" smtClean="0">
                <a:latin typeface="微軟正黑體" pitchFamily="34" charset="-120"/>
                <a:ea typeface="微軟正黑體" pitchFamily="34" charset="-120"/>
              </a:rPr>
              <a:t>例：</a:t>
            </a:r>
            <a:r>
              <a:rPr lang="zh-TW" altLang="en-US" sz="1800" smtClean="0">
                <a:solidFill>
                  <a:srgbClr val="0D0D0D"/>
                </a:solidFill>
                <a:latin typeface="微軟正黑體" pitchFamily="34" charset="-120"/>
                <a:ea typeface="微軟正黑體" pitchFamily="34" charset="-120"/>
              </a:rPr>
              <a:t>在遊戲「朱古力波彈彈波」中，玩家一</a:t>
            </a:r>
            <a:r>
              <a:rPr lang="en-US" altLang="zh-TW" sz="1800" smtClean="0">
                <a:solidFill>
                  <a:srgbClr val="0D0D0D"/>
                </a:solidFill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1800" smtClean="0">
                <a:solidFill>
                  <a:srgbClr val="0D0D0D"/>
                </a:solidFill>
                <a:latin typeface="微軟正黑體" pitchFamily="34" charset="-120"/>
                <a:ea typeface="微軟正黑體" pitchFamily="34" charset="-120"/>
              </a:rPr>
              <a:t>動作源頭</a:t>
            </a:r>
            <a:r>
              <a:rPr lang="en-US" altLang="zh-TW" sz="1800" smtClean="0">
                <a:solidFill>
                  <a:srgbClr val="0D0D0D"/>
                </a:solidFill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sz="1800" smtClean="0">
                <a:solidFill>
                  <a:srgbClr val="0D0D0D"/>
                </a:solidFill>
                <a:latin typeface="微軟正黑體" pitchFamily="34" charset="-120"/>
                <a:ea typeface="微軟正黑體" pitchFamily="34" charset="-120"/>
              </a:rPr>
              <a:t>做出了舉手的動作，但玩家三要在下兩個拍子下才能做到舉手的動作</a:t>
            </a:r>
            <a:r>
              <a:rPr lang="zh-TW" altLang="en-US" smtClean="0">
                <a:solidFill>
                  <a:srgbClr val="0D0D0D"/>
                </a:solidFill>
                <a:latin typeface="微軟正黑體" pitchFamily="34" charset="-120"/>
                <a:ea typeface="微軟正黑體" pitchFamily="34" charset="-120"/>
              </a:rPr>
              <a:t>。</a:t>
            </a:r>
            <a:endParaRPr lang="zh-HK" altLang="zh-TW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buFontTx/>
              <a:buNone/>
            </a:pPr>
            <a:endParaRPr lang="en-US" altLang="zh-TW" smtClean="0">
              <a:ea typeface="新細明體" pitchFamily="18" charset="-120"/>
            </a:endParaRPr>
          </a:p>
        </p:txBody>
      </p:sp>
      <p:sp>
        <p:nvSpPr>
          <p:cNvPr id="31749" name="文字方塊 3"/>
          <p:cNvSpPr txBox="1">
            <a:spLocks noChangeArrowheads="1"/>
          </p:cNvSpPr>
          <p:nvPr/>
        </p:nvSpPr>
        <p:spPr bwMode="auto">
          <a:xfrm>
            <a:off x="214313" y="6580188"/>
            <a:ext cx="8929687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zh-TW" altLang="en-US" sz="1200"/>
              <a:t>薛俊良 </a:t>
            </a:r>
            <a:r>
              <a:rPr lang="en-US" altLang="zh-TW" sz="1200"/>
              <a:t>(2006 ) :《</a:t>
            </a:r>
            <a:r>
              <a:rPr lang="zh-TW" altLang="en-US" sz="1200"/>
              <a:t>系統思維</a:t>
            </a:r>
            <a:r>
              <a:rPr lang="en-US" altLang="zh-TW" sz="1200"/>
              <a:t>》</a:t>
            </a:r>
            <a:r>
              <a:rPr lang="zh-TW" altLang="en-US" sz="1200"/>
              <a:t>，香港，匯智出版有限公司。</a:t>
            </a:r>
          </a:p>
        </p:txBody>
      </p:sp>
      <p:pic>
        <p:nvPicPr>
          <p:cNvPr id="317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4567238"/>
            <a:ext cx="7556500" cy="19510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31751" name="文字方塊 14"/>
          <p:cNvSpPr txBox="1">
            <a:spLocks noChangeArrowheads="1"/>
          </p:cNvSpPr>
          <p:nvPr/>
        </p:nvSpPr>
        <p:spPr bwMode="auto">
          <a:xfrm>
            <a:off x="798513" y="4356100"/>
            <a:ext cx="65563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altLang="zh-TW">
                <a:solidFill>
                  <a:srgbClr val="003366"/>
                </a:solidFill>
              </a:rPr>
              <a:t>(</a:t>
            </a:r>
            <a:r>
              <a:rPr lang="zh-TW" altLang="en-US">
                <a:solidFill>
                  <a:srgbClr val="003366"/>
                </a:solidFill>
              </a:rPr>
              <a:t>玩家一</a:t>
            </a:r>
            <a:r>
              <a:rPr lang="en-US" altLang="zh-TW">
                <a:solidFill>
                  <a:srgbClr val="003366"/>
                </a:solidFill>
              </a:rPr>
              <a:t>)</a:t>
            </a:r>
            <a:endParaRPr lang="zh-TW" altLang="en-US">
              <a:solidFill>
                <a:srgbClr val="003366"/>
              </a:solidFill>
            </a:endParaRPr>
          </a:p>
        </p:txBody>
      </p:sp>
      <p:sp>
        <p:nvSpPr>
          <p:cNvPr id="31752" name="文字方塊 15"/>
          <p:cNvSpPr txBox="1">
            <a:spLocks noChangeArrowheads="1"/>
          </p:cNvSpPr>
          <p:nvPr/>
        </p:nvSpPr>
        <p:spPr bwMode="auto">
          <a:xfrm>
            <a:off x="2309813" y="4381500"/>
            <a:ext cx="65563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altLang="zh-TW">
                <a:solidFill>
                  <a:srgbClr val="003366"/>
                </a:solidFill>
              </a:rPr>
              <a:t>(</a:t>
            </a:r>
            <a:r>
              <a:rPr lang="zh-TW" altLang="en-US">
                <a:solidFill>
                  <a:srgbClr val="003366"/>
                </a:solidFill>
              </a:rPr>
              <a:t>玩家二</a:t>
            </a:r>
            <a:r>
              <a:rPr lang="en-US" altLang="zh-TW">
                <a:solidFill>
                  <a:srgbClr val="003366"/>
                </a:solidFill>
              </a:rPr>
              <a:t>)</a:t>
            </a:r>
            <a:endParaRPr lang="zh-TW" altLang="en-US">
              <a:solidFill>
                <a:srgbClr val="003366"/>
              </a:solidFill>
            </a:endParaRPr>
          </a:p>
        </p:txBody>
      </p:sp>
      <p:sp>
        <p:nvSpPr>
          <p:cNvPr id="31753" name="文字方塊 16"/>
          <p:cNvSpPr txBox="1">
            <a:spLocks noChangeArrowheads="1"/>
          </p:cNvSpPr>
          <p:nvPr/>
        </p:nvSpPr>
        <p:spPr bwMode="auto">
          <a:xfrm>
            <a:off x="2805113" y="4622800"/>
            <a:ext cx="65563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altLang="zh-TW">
                <a:solidFill>
                  <a:srgbClr val="003366"/>
                </a:solidFill>
              </a:rPr>
              <a:t>(</a:t>
            </a:r>
            <a:r>
              <a:rPr lang="zh-TW" altLang="en-US">
                <a:solidFill>
                  <a:srgbClr val="003366"/>
                </a:solidFill>
              </a:rPr>
              <a:t>玩家三</a:t>
            </a:r>
            <a:r>
              <a:rPr lang="en-US" altLang="zh-TW">
                <a:solidFill>
                  <a:srgbClr val="003366"/>
                </a:solidFill>
              </a:rPr>
              <a:t>)</a:t>
            </a:r>
            <a:endParaRPr lang="zh-TW" altLang="en-US">
              <a:solidFill>
                <a:srgbClr val="003366"/>
              </a:solidFill>
            </a:endParaRPr>
          </a:p>
        </p:txBody>
      </p:sp>
      <p:cxnSp>
        <p:nvCxnSpPr>
          <p:cNvPr id="31754" name="直線單箭頭接點 17"/>
          <p:cNvCxnSpPr>
            <a:cxnSpLocks noChangeShapeType="1"/>
          </p:cNvCxnSpPr>
          <p:nvPr/>
        </p:nvCxnSpPr>
        <p:spPr bwMode="auto">
          <a:xfrm>
            <a:off x="1470025" y="4424363"/>
            <a:ext cx="269875" cy="350837"/>
          </a:xfrm>
          <a:prstGeom prst="straightConnector1">
            <a:avLst/>
          </a:prstGeom>
          <a:noFill/>
          <a:ln w="9525" algn="ctr">
            <a:noFill/>
            <a:round/>
            <a:headEnd/>
            <a:tailEnd type="arrow" w="med" len="med"/>
          </a:ln>
        </p:spPr>
      </p:cxnSp>
      <p:cxnSp>
        <p:nvCxnSpPr>
          <p:cNvPr id="19" name="直線單箭頭接點 18"/>
          <p:cNvCxnSpPr/>
          <p:nvPr/>
        </p:nvCxnSpPr>
        <p:spPr bwMode="auto">
          <a:xfrm>
            <a:off x="1524000" y="4495800"/>
            <a:ext cx="228600" cy="19050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0" name="直線單箭頭接點 19"/>
          <p:cNvCxnSpPr/>
          <p:nvPr/>
        </p:nvCxnSpPr>
        <p:spPr bwMode="auto">
          <a:xfrm flipH="1">
            <a:off x="2044700" y="4475163"/>
            <a:ext cx="301625" cy="350837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1" name="直線單箭頭接點 20"/>
          <p:cNvCxnSpPr/>
          <p:nvPr/>
        </p:nvCxnSpPr>
        <p:spPr bwMode="auto">
          <a:xfrm flipH="1">
            <a:off x="2628900" y="4856163"/>
            <a:ext cx="441325" cy="642937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700" y="2311400"/>
            <a:ext cx="7518400" cy="31115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zh-TW" altLang="en-US" sz="2800" smtClean="0">
                <a:latin typeface="微軟正黑體" pitchFamily="34" charset="-120"/>
                <a:ea typeface="微軟正黑體" pitchFamily="34" charset="-120"/>
              </a:rPr>
              <a:t>本報告旨在 </a:t>
            </a:r>
            <a:r>
              <a:rPr lang="en-US" altLang="zh-TW" sz="2800" smtClean="0">
                <a:latin typeface="微軟正黑體" pitchFamily="34" charset="-120"/>
                <a:ea typeface="微軟正黑體" pitchFamily="34" charset="-120"/>
              </a:rPr>
              <a:t>:</a:t>
            </a:r>
          </a:p>
          <a:p>
            <a:pPr eaLnBrk="1" hangingPunct="1">
              <a:buFontTx/>
              <a:buNone/>
            </a:pPr>
            <a:endParaRPr lang="en-US" altLang="zh-TW" sz="2000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buFont typeface="Wingdings 3" pitchFamily="18" charset="2"/>
              <a:buAutoNum type="arabicParenBoth"/>
            </a:pPr>
            <a:r>
              <a:rPr lang="zh-TW" altLang="en-US" sz="2000" smtClean="0">
                <a:latin typeface="微軟正黑體" pitchFamily="34" charset="-120"/>
                <a:ea typeface="微軟正黑體" pitchFamily="34" charset="-120"/>
              </a:rPr>
              <a:t>以經典集體遊戲「朱古力波彈彈波」及輔以不同例子展示系統的定義、基本元素、分類模式，以了解系統的基本概念</a:t>
            </a:r>
            <a:endParaRPr lang="en-US" altLang="zh-TW" sz="2000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buFont typeface="Wingdings 3" pitchFamily="18" charset="2"/>
              <a:buAutoNum type="arabicParenBoth"/>
            </a:pPr>
            <a:endParaRPr lang="en-US" altLang="zh-TW" sz="2000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buFont typeface="Wingdings 3" pitchFamily="18" charset="2"/>
              <a:buAutoNum type="arabicParenBoth"/>
            </a:pPr>
            <a:endParaRPr lang="en-US" altLang="zh-TW" sz="2000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buFont typeface="Wingdings 3" pitchFamily="18" charset="2"/>
              <a:buAutoNum type="arabicParenBoth"/>
            </a:pPr>
            <a:r>
              <a:rPr lang="zh-TW" altLang="en-US" sz="2000" smtClean="0">
                <a:latin typeface="微軟正黑體" pitchFamily="34" charset="-120"/>
                <a:ea typeface="微軟正黑體" pitchFamily="34" charset="-120"/>
              </a:rPr>
              <a:t>在了解系統基本概念後，探討系統的運作原理及系統的操作模式。並且反思系統思維模式對學習的成效如何。</a:t>
            </a:r>
            <a:endParaRPr lang="en-US" altLang="zh-TW" sz="2000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buFontTx/>
              <a:buNone/>
            </a:pPr>
            <a:endParaRPr lang="en-US" altLang="zh-TW" sz="1800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/>
            <a:endParaRPr lang="en-US" smtClean="0"/>
          </a:p>
        </p:txBody>
      </p:sp>
      <p:sp>
        <p:nvSpPr>
          <p:cNvPr id="5123" name="Rectangle 2"/>
          <p:cNvSpPr txBox="1">
            <a:spLocks noChangeArrowheads="1"/>
          </p:cNvSpPr>
          <p:nvPr/>
        </p:nvSpPr>
        <p:spPr bwMode="auto">
          <a:xfrm>
            <a:off x="0" y="6705600"/>
            <a:ext cx="9144000" cy="152400"/>
          </a:xfrm>
          <a:prstGeom prst="rect">
            <a:avLst/>
          </a:prstGeom>
          <a:solidFill>
            <a:srgbClr val="003366"/>
          </a:solidFill>
          <a:ln w="9525">
            <a:noFill/>
            <a:miter lim="800000"/>
            <a:headEnd/>
            <a:tailEnd/>
          </a:ln>
        </p:spPr>
        <p:txBody>
          <a:bodyPr lIns="198000" anchor="ctr"/>
          <a:lstStyle/>
          <a:p>
            <a:endParaRPr lang="en-US" altLang="zh-HK" sz="2400" b="0"/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22275"/>
            <a:ext cx="9144000" cy="581025"/>
          </a:xfrm>
        </p:spPr>
        <p:txBody>
          <a:bodyPr/>
          <a:lstStyle/>
          <a:p>
            <a:pPr algn="r" eaLnBrk="1" hangingPunct="1"/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報告目的</a:t>
            </a:r>
            <a:endParaRPr lang="en-US" smtClean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60375"/>
            <a:ext cx="9144000" cy="581025"/>
          </a:xfrm>
        </p:spPr>
        <p:txBody>
          <a:bodyPr/>
          <a:lstStyle/>
          <a:p>
            <a:pPr algn="r" eaLnBrk="1" hangingPunct="1"/>
            <a:r>
              <a:rPr lang="en-US" altLang="zh-HK" smtClean="0">
                <a:latin typeface="微軟正黑體" pitchFamily="34" charset="-120"/>
                <a:ea typeface="微軟正黑體" pitchFamily="34" charset="-120"/>
              </a:rPr>
              <a:t>3.0 </a:t>
            </a:r>
            <a:r>
              <a:rPr lang="zh-HK" altLang="zh-TW" smtClean="0">
                <a:latin typeface="微軟正黑體" pitchFamily="34" charset="-120"/>
                <a:ea typeface="微軟正黑體" pitchFamily="34" charset="-120"/>
              </a:rPr>
              <a:t>系統的運作</a:t>
            </a:r>
            <a:endParaRPr lang="en-US" smtClean="0"/>
          </a:p>
        </p:txBody>
      </p:sp>
      <p:sp>
        <p:nvSpPr>
          <p:cNvPr id="32771" name="Rectangle 2"/>
          <p:cNvSpPr txBox="1">
            <a:spLocks noChangeArrowheads="1"/>
          </p:cNvSpPr>
          <p:nvPr/>
        </p:nvSpPr>
        <p:spPr bwMode="auto">
          <a:xfrm>
            <a:off x="0" y="6705600"/>
            <a:ext cx="9144000" cy="152400"/>
          </a:xfrm>
          <a:prstGeom prst="rect">
            <a:avLst/>
          </a:prstGeom>
          <a:solidFill>
            <a:srgbClr val="003366"/>
          </a:solidFill>
          <a:ln w="9525">
            <a:noFill/>
            <a:miter lim="800000"/>
            <a:headEnd/>
            <a:tailEnd/>
          </a:ln>
        </p:spPr>
        <p:txBody>
          <a:bodyPr lIns="198000" anchor="ctr"/>
          <a:lstStyle/>
          <a:p>
            <a:endParaRPr lang="en-US" altLang="zh-HK" sz="2400" b="0"/>
          </a:p>
        </p:txBody>
      </p:sp>
      <p:sp>
        <p:nvSpPr>
          <p:cNvPr id="32772" name="內容版面配置區 6"/>
          <p:cNvSpPr>
            <a:spLocks noGrp="1"/>
          </p:cNvSpPr>
          <p:nvPr>
            <p:ph idx="1"/>
          </p:nvPr>
        </p:nvSpPr>
        <p:spPr>
          <a:xfrm>
            <a:off x="914400" y="1600200"/>
            <a:ext cx="8445500" cy="406400"/>
          </a:xfrm>
        </p:spPr>
        <p:txBody>
          <a:bodyPr/>
          <a:lstStyle/>
          <a:p>
            <a:pPr eaLnBrk="1" hangingPunct="1"/>
            <a:r>
              <a:rPr lang="zh-TW" altLang="en-US" sz="2000" b="1" u="sng" smtClean="0">
                <a:latin typeface="微軟正黑體" pitchFamily="34" charset="-120"/>
                <a:ea typeface="微軟正黑體" pitchFamily="34" charset="-120"/>
              </a:rPr>
              <a:t>在系統思維中，每一個影響既是因也是果，有互相影響的關係</a:t>
            </a:r>
            <a:endParaRPr lang="zh-HK" altLang="zh-TW" sz="2000" b="1" u="sng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buFontTx/>
              <a:buNone/>
            </a:pPr>
            <a:endParaRPr lang="en-US" altLang="zh-TW" smtClean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2773" name="文字方塊 3"/>
          <p:cNvSpPr txBox="1">
            <a:spLocks noChangeArrowheads="1"/>
          </p:cNvSpPr>
          <p:nvPr/>
        </p:nvSpPr>
        <p:spPr bwMode="auto">
          <a:xfrm>
            <a:off x="214313" y="6580188"/>
            <a:ext cx="8929687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zh-TW" altLang="en-US" sz="1200"/>
              <a:t>薛俊良 </a:t>
            </a:r>
            <a:r>
              <a:rPr lang="en-US" altLang="zh-TW" sz="1200"/>
              <a:t>(2006 ) :《</a:t>
            </a:r>
            <a:r>
              <a:rPr lang="zh-TW" altLang="en-US" sz="1200"/>
              <a:t>系統思維</a:t>
            </a:r>
            <a:r>
              <a:rPr lang="en-US" altLang="zh-TW" sz="1200"/>
              <a:t>》</a:t>
            </a:r>
            <a:r>
              <a:rPr lang="zh-TW" altLang="en-US" sz="1200"/>
              <a:t>，香港，匯智出版有限公司。</a:t>
            </a:r>
          </a:p>
        </p:txBody>
      </p:sp>
      <p:grpSp>
        <p:nvGrpSpPr>
          <p:cNvPr id="2" name="群組 13"/>
          <p:cNvGrpSpPr/>
          <p:nvPr/>
        </p:nvGrpSpPr>
        <p:grpSpPr>
          <a:xfrm>
            <a:off x="3912961" y="2226898"/>
            <a:ext cx="1334988" cy="867742"/>
            <a:chOff x="2376261" y="2"/>
            <a:chExt cx="1334988" cy="867742"/>
          </a:xfrm>
          <a:solidFill>
            <a:srgbClr val="FFC000"/>
          </a:solidFill>
        </p:grpSpPr>
        <p:sp>
          <p:nvSpPr>
            <p:cNvPr id="33" name="圓角矩形 32"/>
            <p:cNvSpPr/>
            <p:nvPr/>
          </p:nvSpPr>
          <p:spPr>
            <a:xfrm>
              <a:off x="2376261" y="2"/>
              <a:ext cx="1334988" cy="867742"/>
            </a:xfrm>
            <a:prstGeom prst="roundRect">
              <a:avLst/>
            </a:prstGeom>
            <a:grpFill/>
            <a:ln>
              <a:solidFill>
                <a:srgbClr val="002060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4" name="圓角矩形 4"/>
            <p:cNvSpPr/>
            <p:nvPr/>
          </p:nvSpPr>
          <p:spPr>
            <a:xfrm>
              <a:off x="2418621" y="42362"/>
              <a:ext cx="1250268" cy="783022"/>
            </a:xfrm>
            <a:prstGeom prst="rect">
              <a:avLst/>
            </a:prstGeom>
            <a:grpFill/>
            <a:ln>
              <a:solidFill>
                <a:srgbClr val="00206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76200" tIns="76200" rIns="76200" bIns="76200" spcCol="1270" anchor="ctr"/>
            <a:lstStyle/>
            <a:p>
              <a:pPr algn="ctr" defTabSz="8890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zh-TW" altLang="en-US" sz="1600" dirty="0">
                  <a:latin typeface="微軟正黑體" pitchFamily="34" charset="-120"/>
                  <a:ea typeface="微軟正黑體" pitchFamily="34" charset="-120"/>
                </a:rPr>
                <a:t>玩家一</a:t>
              </a:r>
              <a:endParaRPr lang="en-US" altLang="zh-TW" sz="1600" dirty="0">
                <a:latin typeface="微軟正黑體" pitchFamily="34" charset="-120"/>
                <a:ea typeface="微軟正黑體" pitchFamily="34" charset="-120"/>
              </a:endParaRPr>
            </a:p>
            <a:p>
              <a:pPr algn="ctr" defTabSz="8890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altLang="zh-HK" sz="1600" dirty="0">
                  <a:latin typeface="微軟正黑體" pitchFamily="34" charset="-120"/>
                  <a:ea typeface="微軟正黑體" pitchFamily="34" charset="-120"/>
                </a:rPr>
                <a:t>(</a:t>
              </a:r>
              <a:r>
                <a:rPr lang="zh-TW" altLang="en-US" sz="1600" dirty="0">
                  <a:latin typeface="微軟正黑體" pitchFamily="34" charset="-120"/>
                  <a:ea typeface="微軟正黑體" pitchFamily="34" charset="-120"/>
                </a:rPr>
                <a:t>動作來源</a:t>
              </a:r>
              <a:r>
                <a:rPr lang="en-US" altLang="zh-TW" sz="1600" dirty="0">
                  <a:latin typeface="微軟正黑體" pitchFamily="34" charset="-120"/>
                  <a:ea typeface="微軟正黑體" pitchFamily="34" charset="-120"/>
                </a:rPr>
                <a:t>)</a:t>
              </a:r>
              <a:endParaRPr lang="zh-HK" altLang="en-US" sz="1600" dirty="0"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sp>
        <p:nvSpPr>
          <p:cNvPr id="15" name="直線接點 5"/>
          <p:cNvSpPr/>
          <p:nvPr/>
        </p:nvSpPr>
        <p:spPr>
          <a:xfrm>
            <a:off x="2836863" y="2582863"/>
            <a:ext cx="3465512" cy="3465512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2577981" y="220243"/>
                </a:moveTo>
                <a:arcTo wR="1732594" hR="1732594" stAng="17952282" swAng="1218582"/>
              </a:path>
            </a:pathLst>
          </a:custGeom>
          <a:noFill/>
          <a:ln>
            <a:solidFill>
              <a:srgbClr val="FF0000"/>
            </a:solidFill>
            <a:tailEnd type="arrow"/>
          </a:ln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3" name="群組 15"/>
          <p:cNvGrpSpPr/>
          <p:nvPr/>
        </p:nvGrpSpPr>
        <p:grpSpPr>
          <a:xfrm>
            <a:off x="5552301" y="3350259"/>
            <a:ext cx="1334988" cy="867742"/>
            <a:chOff x="4028301" y="1199563"/>
            <a:chExt cx="1334988" cy="867742"/>
          </a:xfrm>
          <a:solidFill>
            <a:srgbClr val="92D050"/>
          </a:solidFill>
        </p:grpSpPr>
        <p:sp>
          <p:nvSpPr>
            <p:cNvPr id="31" name="圓角矩形 30"/>
            <p:cNvSpPr/>
            <p:nvPr/>
          </p:nvSpPr>
          <p:spPr>
            <a:xfrm>
              <a:off x="4028301" y="1199563"/>
              <a:ext cx="1334988" cy="867742"/>
            </a:xfrm>
            <a:prstGeom prst="roundRect">
              <a:avLst/>
            </a:prstGeom>
            <a:grpFill/>
            <a:ln>
              <a:solidFill>
                <a:srgbClr val="002060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2" name="圓角矩形 7"/>
            <p:cNvSpPr/>
            <p:nvPr/>
          </p:nvSpPr>
          <p:spPr>
            <a:xfrm>
              <a:off x="4070661" y="1241923"/>
              <a:ext cx="1250268" cy="783022"/>
            </a:xfrm>
            <a:prstGeom prst="rect">
              <a:avLst/>
            </a:prstGeom>
            <a:grpFill/>
            <a:ln>
              <a:solidFill>
                <a:srgbClr val="00206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76200" tIns="76200" rIns="76200" bIns="76200" spcCol="1270" anchor="ctr"/>
            <a:lstStyle/>
            <a:p>
              <a:pPr algn="ctr" defTabSz="8890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zh-TW" altLang="en-US" sz="2000" dirty="0">
                  <a:latin typeface="微軟正黑體" pitchFamily="34" charset="-120"/>
                  <a:ea typeface="微軟正黑體" pitchFamily="34" charset="-120"/>
                </a:rPr>
                <a:t>玩家二</a:t>
              </a:r>
              <a:endParaRPr lang="zh-HK" altLang="en-US" sz="2000" dirty="0"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sp>
        <p:nvSpPr>
          <p:cNvPr id="17" name="直線接點 8"/>
          <p:cNvSpPr/>
          <p:nvPr/>
        </p:nvSpPr>
        <p:spPr>
          <a:xfrm>
            <a:off x="2840038" y="2587625"/>
            <a:ext cx="3463925" cy="346392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3461025" y="1852639"/>
                </a:moveTo>
                <a:arcTo wR="1732594" hR="1732594" stAng="21838381" swAng="1359213"/>
              </a:path>
            </a:pathLst>
          </a:custGeom>
          <a:ln>
            <a:solidFill>
              <a:srgbClr val="FF000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sp>
      <p:grpSp>
        <p:nvGrpSpPr>
          <p:cNvPr id="4" name="群組 17"/>
          <p:cNvGrpSpPr/>
          <p:nvPr/>
        </p:nvGrpSpPr>
        <p:grpSpPr>
          <a:xfrm>
            <a:off x="4922899" y="5287359"/>
            <a:ext cx="1334988" cy="867742"/>
            <a:chOff x="3398899" y="3136663"/>
            <a:chExt cx="1334988" cy="867742"/>
          </a:xfrm>
          <a:solidFill>
            <a:schemeClr val="tx1">
              <a:lumMod val="60000"/>
              <a:lumOff val="40000"/>
            </a:schemeClr>
          </a:solidFill>
        </p:grpSpPr>
        <p:sp>
          <p:nvSpPr>
            <p:cNvPr id="29" name="圓角矩形 28"/>
            <p:cNvSpPr/>
            <p:nvPr/>
          </p:nvSpPr>
          <p:spPr>
            <a:xfrm>
              <a:off x="3398899" y="3136663"/>
              <a:ext cx="1334988" cy="867742"/>
            </a:xfrm>
            <a:prstGeom prst="roundRect">
              <a:avLst/>
            </a:prstGeom>
            <a:grpFill/>
            <a:ln>
              <a:solidFill>
                <a:srgbClr val="002060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0" name="圓角矩形 10"/>
            <p:cNvSpPr/>
            <p:nvPr/>
          </p:nvSpPr>
          <p:spPr>
            <a:xfrm>
              <a:off x="3441259" y="3179023"/>
              <a:ext cx="1250268" cy="783022"/>
            </a:xfrm>
            <a:prstGeom prst="rect">
              <a:avLst/>
            </a:prstGeom>
            <a:grpFill/>
            <a:ln>
              <a:solidFill>
                <a:srgbClr val="00206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76200" tIns="76200" rIns="76200" bIns="76200" spcCol="1270" anchor="ctr"/>
            <a:lstStyle/>
            <a:p>
              <a:pPr algn="ctr" defTabSz="8890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zh-TW" altLang="en-US" sz="2000" dirty="0">
                  <a:latin typeface="微軟正黑體" pitchFamily="34" charset="-120"/>
                  <a:ea typeface="微軟正黑體" pitchFamily="34" charset="-120"/>
                </a:rPr>
                <a:t>玩家三</a:t>
              </a:r>
              <a:endParaRPr lang="zh-HK" altLang="en-US" sz="2000" dirty="0"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sp>
        <p:nvSpPr>
          <p:cNvPr id="19" name="直線接點 11"/>
          <p:cNvSpPr/>
          <p:nvPr/>
        </p:nvSpPr>
        <p:spPr>
          <a:xfrm>
            <a:off x="2840038" y="2587625"/>
            <a:ext cx="3463925" cy="346392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1945042" y="3452114"/>
                </a:moveTo>
                <a:arcTo wR="1732594" hR="1732594" stAng="4977406" swAng="845189"/>
              </a:path>
            </a:pathLst>
          </a:custGeom>
          <a:ln>
            <a:solidFill>
              <a:srgbClr val="FF000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sp>
      <p:grpSp>
        <p:nvGrpSpPr>
          <p:cNvPr id="8" name="群組 19"/>
          <p:cNvGrpSpPr/>
          <p:nvPr/>
        </p:nvGrpSpPr>
        <p:grpSpPr>
          <a:xfrm>
            <a:off x="2886112" y="5287359"/>
            <a:ext cx="1334988" cy="867742"/>
            <a:chOff x="1362112" y="3136663"/>
            <a:chExt cx="1334988" cy="867742"/>
          </a:xfrm>
          <a:solidFill>
            <a:srgbClr val="C00000"/>
          </a:solidFill>
        </p:grpSpPr>
        <p:sp>
          <p:nvSpPr>
            <p:cNvPr id="26" name="圓角矩形 25"/>
            <p:cNvSpPr/>
            <p:nvPr/>
          </p:nvSpPr>
          <p:spPr>
            <a:xfrm>
              <a:off x="1362112" y="3136663"/>
              <a:ext cx="1334988" cy="867742"/>
            </a:xfrm>
            <a:prstGeom prst="roundRect">
              <a:avLst/>
            </a:prstGeom>
            <a:grpFill/>
            <a:ln>
              <a:solidFill>
                <a:srgbClr val="003366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8" name="圓角矩形 13"/>
            <p:cNvSpPr/>
            <p:nvPr/>
          </p:nvSpPr>
          <p:spPr>
            <a:xfrm>
              <a:off x="1404472" y="3179023"/>
              <a:ext cx="1250268" cy="783022"/>
            </a:xfrm>
            <a:prstGeom prst="rect">
              <a:avLst/>
            </a:prstGeom>
            <a:grpFill/>
            <a:ln>
              <a:solidFill>
                <a:srgbClr val="003366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76200" tIns="76200" rIns="76200" bIns="76200" spcCol="1270" anchor="ctr"/>
            <a:lstStyle/>
            <a:p>
              <a:pPr algn="ctr" defTabSz="8890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zh-TW" altLang="en-US" sz="2000" dirty="0">
                  <a:latin typeface="微軟正黑體" pitchFamily="34" charset="-120"/>
                  <a:ea typeface="微軟正黑體" pitchFamily="34" charset="-120"/>
                </a:rPr>
                <a:t>玩家四</a:t>
              </a:r>
              <a:endParaRPr lang="zh-HK" altLang="en-US" sz="2000" dirty="0"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sp>
        <p:nvSpPr>
          <p:cNvPr id="21" name="直線接點 14"/>
          <p:cNvSpPr/>
          <p:nvPr/>
        </p:nvSpPr>
        <p:spPr>
          <a:xfrm>
            <a:off x="2840038" y="2587625"/>
            <a:ext cx="3463925" cy="346392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183747" y="2509097"/>
                </a:moveTo>
                <a:arcTo wR="1732594" hR="1732594" stAng="9202406" swAng="1359213"/>
              </a:path>
            </a:pathLst>
          </a:custGeom>
          <a:noFill/>
          <a:ln>
            <a:solidFill>
              <a:srgbClr val="FF0000"/>
            </a:solidFill>
            <a:tailEnd type="arrow"/>
          </a:ln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32782" name="群組 21"/>
          <p:cNvGrpSpPr>
            <a:grpSpLocks/>
          </p:cNvGrpSpPr>
          <p:nvPr/>
        </p:nvGrpSpPr>
        <p:grpSpPr bwMode="auto">
          <a:xfrm>
            <a:off x="2257425" y="3349625"/>
            <a:ext cx="1333500" cy="868363"/>
            <a:chOff x="732710" y="1199563"/>
            <a:chExt cx="1334988" cy="867742"/>
          </a:xfrm>
        </p:grpSpPr>
        <p:sp>
          <p:nvSpPr>
            <p:cNvPr id="24" name="圓角矩形 23"/>
            <p:cNvSpPr/>
            <p:nvPr/>
          </p:nvSpPr>
          <p:spPr>
            <a:xfrm>
              <a:off x="732710" y="1199563"/>
              <a:ext cx="1334988" cy="867742"/>
            </a:xfrm>
            <a:prstGeom prst="roundRect">
              <a:avLst/>
            </a:prstGeom>
            <a:ln>
              <a:solidFill>
                <a:srgbClr val="002060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5" name="圓角矩形 16"/>
            <p:cNvSpPr/>
            <p:nvPr/>
          </p:nvSpPr>
          <p:spPr>
            <a:xfrm>
              <a:off x="775621" y="1242395"/>
              <a:ext cx="1249167" cy="782077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00206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76200" tIns="76200" rIns="76200" bIns="76200" spcCol="1270" anchor="ctr"/>
            <a:lstStyle/>
            <a:p>
              <a:pPr algn="ctr" defTabSz="8890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zh-TW" altLang="en-US" sz="2000" dirty="0">
                  <a:latin typeface="微軟正黑體" pitchFamily="34" charset="-120"/>
                  <a:ea typeface="微軟正黑體" pitchFamily="34" charset="-120"/>
                </a:rPr>
                <a:t>玩家五</a:t>
              </a:r>
              <a:endParaRPr lang="zh-HK" altLang="en-US" sz="2000" dirty="0"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sp>
        <p:nvSpPr>
          <p:cNvPr id="23" name="直線接點 17"/>
          <p:cNvSpPr/>
          <p:nvPr/>
        </p:nvSpPr>
        <p:spPr>
          <a:xfrm>
            <a:off x="2841625" y="2582863"/>
            <a:ext cx="3465513" cy="3465512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13671" y="609061"/>
                </a:moveTo>
                <a:arcTo wR="1732594" hR="1732594" stAng="13225573" swAng="1207334"/>
              </a:path>
            </a:pathLst>
          </a:custGeom>
          <a:ln>
            <a:solidFill>
              <a:srgbClr val="FF000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sp>
      <p:sp>
        <p:nvSpPr>
          <p:cNvPr id="36" name="直線圖說文字 2 35"/>
          <p:cNvSpPr/>
          <p:nvPr/>
        </p:nvSpPr>
        <p:spPr>
          <a:xfrm>
            <a:off x="6219825" y="2085975"/>
            <a:ext cx="1800225" cy="98425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53891"/>
              <a:gd name="adj6" fmla="val -49507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TW" altLang="en-US" sz="2000" dirty="0">
                <a:solidFill>
                  <a:srgbClr val="0D0D0D"/>
                </a:solidFill>
                <a:latin typeface="微軟正黑體" pitchFamily="34" charset="-120"/>
                <a:ea typeface="微軟正黑體" pitchFamily="34" charset="-120"/>
              </a:rPr>
              <a:t>玩家一開始時做出舉手動作</a:t>
            </a:r>
            <a:endParaRPr lang="en-US" altLang="zh-TW" sz="2000" dirty="0">
              <a:solidFill>
                <a:srgbClr val="0D0D0D"/>
              </a:solidFill>
              <a:latin typeface="微軟正黑體" pitchFamily="34" charset="-120"/>
              <a:ea typeface="微軟正黑體" pitchFamily="34" charset="-120"/>
            </a:endParaRPr>
          </a:p>
          <a:p>
            <a:pPr algn="ctr">
              <a:defRPr/>
            </a:pPr>
            <a:r>
              <a:rPr lang="en-US" altLang="zh-HK" sz="2000" dirty="0">
                <a:solidFill>
                  <a:srgbClr val="0D0D0D"/>
                </a:solidFill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2000" dirty="0">
                <a:solidFill>
                  <a:srgbClr val="0D0D0D"/>
                </a:solidFill>
                <a:latin typeface="微軟正黑體" pitchFamily="34" charset="-120"/>
                <a:ea typeface="微軟正黑體" pitchFamily="34" charset="-120"/>
              </a:rPr>
              <a:t>因</a:t>
            </a:r>
            <a:r>
              <a:rPr lang="en-US" altLang="zh-TW" sz="2000" dirty="0">
                <a:solidFill>
                  <a:srgbClr val="0D0D0D"/>
                </a:solidFill>
                <a:latin typeface="微軟正黑體" pitchFamily="34" charset="-120"/>
                <a:ea typeface="微軟正黑體" pitchFamily="34" charset="-120"/>
              </a:rPr>
              <a:t>)</a:t>
            </a:r>
            <a:endParaRPr lang="zh-HK" altLang="en-US" sz="2000" dirty="0">
              <a:solidFill>
                <a:srgbClr val="0D0D0D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7" name="直線圖說文字 2 36"/>
          <p:cNvSpPr/>
          <p:nvPr/>
        </p:nvSpPr>
        <p:spPr>
          <a:xfrm>
            <a:off x="7366000" y="3276600"/>
            <a:ext cx="1778000" cy="278130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9854"/>
              <a:gd name="adj6" fmla="val -37514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TW" altLang="en-US" sz="2000">
                <a:solidFill>
                  <a:srgbClr val="0D0D0D"/>
                </a:solidFill>
                <a:latin typeface="微軟正黑體" pitchFamily="34" charset="-120"/>
                <a:ea typeface="微軟正黑體" pitchFamily="34" charset="-120"/>
              </a:rPr>
              <a:t>玩家二在下個拍子下重覆了</a:t>
            </a:r>
            <a:endParaRPr lang="en-US" altLang="zh-TW" sz="2000">
              <a:solidFill>
                <a:srgbClr val="0D0D0D"/>
              </a:solidFill>
              <a:latin typeface="微軟正黑體" pitchFamily="34" charset="-120"/>
              <a:ea typeface="微軟正黑體" pitchFamily="34" charset="-120"/>
            </a:endParaRPr>
          </a:p>
          <a:p>
            <a:pPr algn="ctr">
              <a:defRPr/>
            </a:pPr>
            <a:r>
              <a:rPr lang="zh-TW" altLang="en-US" sz="2000">
                <a:solidFill>
                  <a:srgbClr val="0D0D0D"/>
                </a:solidFill>
                <a:latin typeface="微軟正黑體" pitchFamily="34" charset="-120"/>
                <a:ea typeface="微軟正黑體" pitchFamily="34" charset="-120"/>
              </a:rPr>
              <a:t>舉手動作</a:t>
            </a:r>
            <a:r>
              <a:rPr lang="en-US" altLang="zh-HK" sz="2000">
                <a:solidFill>
                  <a:srgbClr val="0D0D0D"/>
                </a:solidFill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2000">
                <a:solidFill>
                  <a:srgbClr val="0D0D0D"/>
                </a:solidFill>
                <a:latin typeface="微軟正黑體" pitchFamily="34" charset="-120"/>
                <a:ea typeface="微軟正黑體" pitchFamily="34" charset="-120"/>
              </a:rPr>
              <a:t>果</a:t>
            </a:r>
            <a:r>
              <a:rPr lang="en-US" altLang="zh-TW" sz="2000">
                <a:solidFill>
                  <a:srgbClr val="0D0D0D"/>
                </a:solidFill>
                <a:latin typeface="微軟正黑體" pitchFamily="34" charset="-120"/>
                <a:ea typeface="微軟正黑體" pitchFamily="34" charset="-120"/>
              </a:rPr>
              <a:t>)</a:t>
            </a:r>
          </a:p>
          <a:p>
            <a:pPr algn="ctr">
              <a:defRPr/>
            </a:pPr>
            <a:endParaRPr lang="en-US" altLang="zh-TW" sz="2000">
              <a:solidFill>
                <a:srgbClr val="0D0D0D"/>
              </a:solidFill>
              <a:latin typeface="微軟正黑體" pitchFamily="34" charset="-120"/>
              <a:ea typeface="微軟正黑體" pitchFamily="34" charset="-120"/>
            </a:endParaRPr>
          </a:p>
          <a:p>
            <a:pPr algn="ctr">
              <a:defRPr/>
            </a:pPr>
            <a:r>
              <a:rPr lang="zh-TW" altLang="en-US" sz="2000">
                <a:solidFill>
                  <a:srgbClr val="0D0D0D"/>
                </a:solidFill>
                <a:latin typeface="微軟正黑體" pitchFamily="34" charset="-120"/>
                <a:ea typeface="微軟正黑體" pitchFamily="34" charset="-120"/>
              </a:rPr>
              <a:t>同時亦成為了玩家三下個節拍的重覆動作</a:t>
            </a:r>
            <a:r>
              <a:rPr lang="en-US" altLang="zh-TW" sz="2000">
                <a:solidFill>
                  <a:srgbClr val="0D0D0D"/>
                </a:solidFill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2000">
                <a:solidFill>
                  <a:srgbClr val="0D0D0D"/>
                </a:solidFill>
                <a:latin typeface="微軟正黑體" pitchFamily="34" charset="-120"/>
                <a:ea typeface="微軟正黑體" pitchFamily="34" charset="-120"/>
              </a:rPr>
              <a:t>因</a:t>
            </a:r>
            <a:r>
              <a:rPr lang="en-US" altLang="zh-TW" sz="2000">
                <a:solidFill>
                  <a:srgbClr val="0D0D0D"/>
                </a:solidFill>
                <a:latin typeface="微軟正黑體" pitchFamily="34" charset="-120"/>
                <a:ea typeface="微軟正黑體" pitchFamily="34" charset="-120"/>
              </a:rPr>
              <a:t>)</a:t>
            </a:r>
          </a:p>
          <a:p>
            <a:pPr algn="ctr">
              <a:defRPr/>
            </a:pPr>
            <a:endParaRPr lang="zh-HK" altLang="en-US" sz="2000">
              <a:solidFill>
                <a:srgbClr val="0D0D0D"/>
              </a:solidFill>
              <a:ea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7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60375"/>
            <a:ext cx="9144000" cy="581025"/>
          </a:xfrm>
        </p:spPr>
        <p:txBody>
          <a:bodyPr/>
          <a:lstStyle/>
          <a:p>
            <a:pPr algn="r" eaLnBrk="1" hangingPunct="1"/>
            <a:r>
              <a:rPr lang="en-US" altLang="zh-HK" smtClean="0">
                <a:latin typeface="微軟正黑體" pitchFamily="34" charset="-120"/>
                <a:ea typeface="微軟正黑體" pitchFamily="34" charset="-120"/>
              </a:rPr>
              <a:t>3.0 </a:t>
            </a:r>
            <a:r>
              <a:rPr lang="zh-HK" altLang="zh-TW" smtClean="0">
                <a:latin typeface="微軟正黑體" pitchFamily="34" charset="-120"/>
                <a:ea typeface="微軟正黑體" pitchFamily="34" charset="-120"/>
              </a:rPr>
              <a:t>系統的運作</a:t>
            </a:r>
            <a:endParaRPr lang="en-US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0" y="6705600"/>
            <a:ext cx="9144000" cy="152400"/>
          </a:xfrm>
          <a:prstGeom prst="rect">
            <a:avLst/>
          </a:prstGeom>
          <a:solidFill>
            <a:srgbClr val="003366"/>
          </a:solidFill>
          <a:ln w="9525">
            <a:noFill/>
            <a:miter lim="800000"/>
            <a:headEnd/>
            <a:tailEnd/>
          </a:ln>
        </p:spPr>
        <p:txBody>
          <a:bodyPr lIns="198000" anchor="ctr"/>
          <a:lstStyle/>
          <a:p>
            <a:endParaRPr lang="en-US" altLang="zh-HK" sz="2400" b="0"/>
          </a:p>
        </p:txBody>
      </p:sp>
      <p:sp>
        <p:nvSpPr>
          <p:cNvPr id="33796" name="內容版面配置區 6"/>
          <p:cNvSpPr>
            <a:spLocks noGrp="1"/>
          </p:cNvSpPr>
          <p:nvPr>
            <p:ph idx="1"/>
          </p:nvPr>
        </p:nvSpPr>
        <p:spPr>
          <a:xfrm>
            <a:off x="330200" y="2794000"/>
            <a:ext cx="8293100" cy="406400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altLang="zh-TW" i="1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/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因果關係</a:t>
            </a:r>
            <a:r>
              <a:rPr lang="zh-TW" altLang="en-US" b="1" smtClean="0">
                <a:latin typeface="微軟正黑體" pitchFamily="34" charset="-120"/>
                <a:ea typeface="微軟正黑體" pitchFamily="34" charset="-120"/>
              </a:rPr>
              <a:t>必然存在</a:t>
            </a: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時間遲延的效應</a:t>
            </a:r>
            <a:endParaRPr lang="en-US" altLang="zh-TW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/>
            <a:endParaRPr lang="en-US" altLang="zh-TW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/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當結果需要很長的時間才能實現時，我們往往未能察覺它的效應</a:t>
            </a:r>
            <a:endParaRPr lang="zh-HK" altLang="zh-TW" smtClean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3797" name="文字方塊 3"/>
          <p:cNvSpPr txBox="1">
            <a:spLocks noChangeArrowheads="1"/>
          </p:cNvSpPr>
          <p:nvPr/>
        </p:nvSpPr>
        <p:spPr bwMode="auto">
          <a:xfrm>
            <a:off x="2446338" y="6211888"/>
            <a:ext cx="6697662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zh-TW" altLang="en-US" sz="1200">
                <a:solidFill>
                  <a:schemeClr val="tx1"/>
                </a:solidFill>
              </a:rPr>
              <a:t>梁志援 </a:t>
            </a:r>
            <a:r>
              <a:rPr lang="en-US" altLang="zh-TW" sz="1200">
                <a:solidFill>
                  <a:schemeClr val="tx1"/>
                </a:solidFill>
              </a:rPr>
              <a:t>( 2005 ) :《</a:t>
            </a:r>
            <a:r>
              <a:rPr lang="zh-TW" altLang="en-US" sz="1200">
                <a:solidFill>
                  <a:schemeClr val="tx1"/>
                </a:solidFill>
              </a:rPr>
              <a:t>我做得到－學習「系統思維」</a:t>
            </a:r>
            <a:r>
              <a:rPr lang="en-US" altLang="zh-TW" sz="1200">
                <a:solidFill>
                  <a:schemeClr val="tx1"/>
                </a:solidFill>
              </a:rPr>
              <a:t>》</a:t>
            </a:r>
            <a:r>
              <a:rPr lang="zh-TW" altLang="en-US" sz="1200">
                <a:solidFill>
                  <a:schemeClr val="tx1"/>
                </a:solidFill>
              </a:rPr>
              <a:t>，香港，明窗出版社有限公司。</a:t>
            </a:r>
            <a:endParaRPr lang="en-US" altLang="zh-TW" sz="1200">
              <a:solidFill>
                <a:schemeClr val="tx1"/>
              </a:solidFill>
            </a:endParaRPr>
          </a:p>
          <a:p>
            <a:pPr algn="r"/>
            <a:r>
              <a:rPr lang="zh-TW" altLang="en-US" sz="1200">
                <a:solidFill>
                  <a:schemeClr val="tx1"/>
                </a:solidFill>
              </a:rPr>
              <a:t>薛俊良 </a:t>
            </a:r>
            <a:r>
              <a:rPr lang="en-US" altLang="zh-TW" sz="1200">
                <a:solidFill>
                  <a:schemeClr val="tx1"/>
                </a:solidFill>
              </a:rPr>
              <a:t>(2006 ) ) :《</a:t>
            </a:r>
            <a:r>
              <a:rPr lang="zh-TW" altLang="en-US" sz="1200">
                <a:solidFill>
                  <a:schemeClr val="tx1"/>
                </a:solidFill>
              </a:rPr>
              <a:t>系統思維</a:t>
            </a:r>
            <a:r>
              <a:rPr lang="en-US" altLang="zh-TW" sz="1200">
                <a:solidFill>
                  <a:schemeClr val="tx1"/>
                </a:solidFill>
              </a:rPr>
              <a:t>》</a:t>
            </a:r>
            <a:r>
              <a:rPr lang="zh-TW" altLang="en-US" sz="1200">
                <a:solidFill>
                  <a:schemeClr val="tx1"/>
                </a:solidFill>
              </a:rPr>
              <a:t>，香港，匯智出版有限公司。</a:t>
            </a:r>
          </a:p>
          <a:p>
            <a:pPr algn="r"/>
            <a:endParaRPr lang="zh-TW" altLang="en-US" sz="12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60375"/>
            <a:ext cx="9144000" cy="581025"/>
          </a:xfrm>
        </p:spPr>
        <p:txBody>
          <a:bodyPr/>
          <a:lstStyle/>
          <a:p>
            <a:pPr algn="r" eaLnBrk="1" hangingPunct="1"/>
            <a:r>
              <a:rPr lang="en-US" altLang="zh-HK" smtClean="0">
                <a:latin typeface="微軟正黑體" pitchFamily="34" charset="-120"/>
                <a:ea typeface="微軟正黑體" pitchFamily="34" charset="-120"/>
              </a:rPr>
              <a:t>3.0 </a:t>
            </a:r>
            <a:r>
              <a:rPr lang="zh-HK" altLang="zh-TW" smtClean="0">
                <a:latin typeface="微軟正黑體" pitchFamily="34" charset="-120"/>
                <a:ea typeface="微軟正黑體" pitchFamily="34" charset="-120"/>
              </a:rPr>
              <a:t>系統的運作</a:t>
            </a:r>
            <a:endParaRPr lang="en-US" smtClean="0"/>
          </a:p>
        </p:txBody>
      </p:sp>
      <p:sp>
        <p:nvSpPr>
          <p:cNvPr id="34819" name="Rectangle 2"/>
          <p:cNvSpPr txBox="1">
            <a:spLocks noChangeArrowheads="1"/>
          </p:cNvSpPr>
          <p:nvPr/>
        </p:nvSpPr>
        <p:spPr bwMode="auto">
          <a:xfrm>
            <a:off x="0" y="6705600"/>
            <a:ext cx="9144000" cy="152400"/>
          </a:xfrm>
          <a:prstGeom prst="rect">
            <a:avLst/>
          </a:prstGeom>
          <a:solidFill>
            <a:srgbClr val="003366"/>
          </a:solidFill>
          <a:ln w="9525">
            <a:noFill/>
            <a:miter lim="800000"/>
            <a:headEnd/>
            <a:tailEnd/>
          </a:ln>
        </p:spPr>
        <p:txBody>
          <a:bodyPr lIns="198000" anchor="ctr"/>
          <a:lstStyle/>
          <a:p>
            <a:endParaRPr lang="en-US" altLang="zh-HK" sz="2400" b="0"/>
          </a:p>
        </p:txBody>
      </p:sp>
      <p:sp>
        <p:nvSpPr>
          <p:cNvPr id="34820" name="內容版面配置區 6"/>
          <p:cNvSpPr>
            <a:spLocks noGrp="1"/>
          </p:cNvSpPr>
          <p:nvPr>
            <p:ph idx="1"/>
          </p:nvPr>
        </p:nvSpPr>
        <p:spPr>
          <a:xfrm>
            <a:off x="279400" y="1460500"/>
            <a:ext cx="8445500" cy="17272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zh-TW" u="sng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3.2 .1  </a:t>
            </a:r>
            <a:r>
              <a:rPr lang="zh-TW" altLang="en-US" b="1" u="sng" smtClean="0">
                <a:latin typeface="微軟正黑體" pitchFamily="34" charset="-120"/>
                <a:ea typeface="微軟正黑體" pitchFamily="34" charset="-120"/>
              </a:rPr>
              <a:t>雪球效應（</a:t>
            </a:r>
            <a:r>
              <a:rPr lang="zh-TW" altLang="en-US" b="1" u="sng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正</a:t>
            </a:r>
            <a:r>
              <a:rPr lang="zh-TW" altLang="en-US" b="1" u="sng" smtClean="0">
                <a:latin typeface="微軟正黑體" pitchFamily="34" charset="-120"/>
                <a:ea typeface="微軟正黑體" pitchFamily="34" charset="-120"/>
              </a:rPr>
              <a:t>反饋）</a:t>
            </a:r>
            <a:endParaRPr lang="en-US" altLang="zh-TW" b="1" u="sng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buFontTx/>
              <a:buNone/>
            </a:pPr>
            <a:endParaRPr lang="en-US" altLang="zh-TW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800" smtClean="0">
                <a:latin typeface="微軟正黑體" pitchFamily="34" charset="-120"/>
                <a:ea typeface="微軟正黑體" pitchFamily="34" charset="-120"/>
              </a:rPr>
              <a:t>因和果之間有</a:t>
            </a:r>
            <a:r>
              <a:rPr lang="zh-TW" altLang="en-US" sz="2800" smtClean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互相促使</a:t>
            </a:r>
            <a:r>
              <a:rPr lang="zh-TW" altLang="en-US" sz="2800" smtClean="0">
                <a:latin typeface="微軟正黑體" pitchFamily="34" charset="-120"/>
                <a:ea typeface="微軟正黑體" pitchFamily="34" charset="-120"/>
              </a:rPr>
              <a:t>及</a:t>
            </a:r>
            <a:r>
              <a:rPr lang="zh-TW" altLang="en-US" sz="2800" smtClean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推進</a:t>
            </a:r>
            <a:r>
              <a:rPr lang="zh-TW" altLang="en-US" sz="2800" smtClean="0">
                <a:latin typeface="微軟正黑體" pitchFamily="34" charset="-120"/>
                <a:ea typeface="微軟正黑體" pitchFamily="34" charset="-120"/>
              </a:rPr>
              <a:t>的作用</a:t>
            </a:r>
            <a:endParaRPr lang="en-US" altLang="zh-TW" sz="2800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800" smtClean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愈滾愈大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1800" smtClean="0">
                <a:latin typeface="微軟正黑體" pitchFamily="34" charset="-120"/>
                <a:ea typeface="微軟正黑體" pitchFamily="34" charset="-120"/>
              </a:rPr>
              <a:t>例子：遊戲中的整體玩家的「氣氛系統」</a:t>
            </a:r>
            <a:endParaRPr lang="en-US" altLang="zh-TW" sz="180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lnSpc>
                <a:spcPct val="90000"/>
              </a:lnSpc>
              <a:buFont typeface="Wingdings 3" pitchFamily="18" charset="2"/>
              <a:buNone/>
            </a:pPr>
            <a:endParaRPr lang="en-US" altLang="zh-TW" sz="280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lnSpc>
                <a:spcPct val="90000"/>
              </a:lnSpc>
              <a:buFont typeface="Wingdings 3" pitchFamily="18" charset="2"/>
              <a:buNone/>
            </a:pPr>
            <a:endParaRPr lang="en-US" altLang="zh-TW" sz="280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lnSpc>
                <a:spcPct val="90000"/>
              </a:lnSpc>
              <a:buFont typeface="Wingdings 3" pitchFamily="18" charset="2"/>
              <a:buNone/>
            </a:pPr>
            <a:endParaRPr lang="en-US" altLang="zh-TW" sz="280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800" b="1" u="sng" smtClean="0">
                <a:solidFill>
                  <a:srgbClr val="92D050"/>
                </a:solidFill>
                <a:latin typeface="微軟正黑體" pitchFamily="34" charset="-120"/>
                <a:ea typeface="微軟正黑體" pitchFamily="34" charset="-120"/>
              </a:rPr>
              <a:t>良性</a:t>
            </a:r>
            <a:r>
              <a:rPr lang="zh-TW" altLang="en-US" sz="2800" b="1" smtClean="0">
                <a:latin typeface="微軟正黑體" pitchFamily="34" charset="-120"/>
                <a:ea typeface="微軟正黑體" pitchFamily="34" charset="-120"/>
              </a:rPr>
              <a:t>雪球效應（</a:t>
            </a:r>
            <a:r>
              <a:rPr lang="zh-TW" altLang="en-US" sz="2800" b="1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正</a:t>
            </a:r>
            <a:r>
              <a:rPr lang="zh-TW" altLang="en-US" sz="2800" b="1" smtClean="0">
                <a:latin typeface="微軟正黑體" pitchFamily="34" charset="-120"/>
                <a:ea typeface="微軟正黑體" pitchFamily="34" charset="-120"/>
              </a:rPr>
              <a:t>反饋）</a:t>
            </a:r>
            <a:endParaRPr lang="en-US" altLang="zh-TW" sz="280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lvl="1" eaLnBrk="1" hangingPunct="1">
              <a:lnSpc>
                <a:spcPct val="90000"/>
              </a:lnSpc>
            </a:pPr>
            <a:r>
              <a:rPr lang="zh-TW" altLang="en-US" sz="2400" smtClean="0">
                <a:latin typeface="微軟正黑體" pitchFamily="34" charset="-120"/>
                <a:ea typeface="微軟正黑體" pitchFamily="34" charset="-120"/>
              </a:rPr>
              <a:t>有</a:t>
            </a:r>
            <a:r>
              <a:rPr lang="zh-TW" altLang="en-US" sz="240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促進</a:t>
            </a:r>
            <a:r>
              <a:rPr lang="zh-TW" altLang="en-US" sz="2400" smtClean="0">
                <a:latin typeface="微軟正黑體" pitchFamily="34" charset="-120"/>
                <a:ea typeface="微軟正黑體" pitchFamily="34" charset="-120"/>
              </a:rPr>
              <a:t>的作用</a:t>
            </a:r>
            <a:endParaRPr lang="en-US" altLang="zh-TW" sz="2400" smtClean="0">
              <a:latin typeface="微軟正黑體" pitchFamily="34" charset="-120"/>
              <a:ea typeface="微軟正黑體" pitchFamily="34" charset="-120"/>
            </a:endParaRPr>
          </a:p>
          <a:p>
            <a:pPr lvl="1" eaLnBrk="1" hangingPunct="1">
              <a:lnSpc>
                <a:spcPct val="90000"/>
              </a:lnSpc>
            </a:pPr>
            <a:r>
              <a:rPr lang="zh-TW" altLang="en-US" sz="2400" smtClean="0">
                <a:latin typeface="微軟正黑體" pitchFamily="34" charset="-120"/>
                <a:ea typeface="微軟正黑體" pitchFamily="34" charset="-120"/>
              </a:rPr>
              <a:t>組件間的關係</a:t>
            </a:r>
            <a:r>
              <a:rPr lang="zh-TW" altLang="en-US" sz="240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成正比雪球效應</a:t>
            </a:r>
            <a:endParaRPr lang="en-US" altLang="zh-TW" sz="240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buFontTx/>
              <a:buNone/>
            </a:pPr>
            <a:endParaRPr lang="en-US" altLang="zh-TW" smtClean="0">
              <a:ea typeface="新細明體" pitchFamily="18" charset="-120"/>
            </a:endParaRPr>
          </a:p>
        </p:txBody>
      </p:sp>
      <p:sp>
        <p:nvSpPr>
          <p:cNvPr id="34821" name="文字方塊 3"/>
          <p:cNvSpPr txBox="1">
            <a:spLocks noChangeArrowheads="1"/>
          </p:cNvSpPr>
          <p:nvPr/>
        </p:nvSpPr>
        <p:spPr bwMode="auto">
          <a:xfrm>
            <a:off x="214313" y="6297613"/>
            <a:ext cx="8929687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zh-TW" altLang="en-US" sz="1200">
                <a:solidFill>
                  <a:schemeClr val="tx1"/>
                </a:solidFill>
              </a:rPr>
              <a:t>薛俊良 </a:t>
            </a:r>
            <a:r>
              <a:rPr lang="en-US" altLang="zh-TW" sz="1200">
                <a:solidFill>
                  <a:schemeClr val="tx1"/>
                </a:solidFill>
              </a:rPr>
              <a:t>(2006 ) :《</a:t>
            </a:r>
            <a:r>
              <a:rPr lang="zh-TW" altLang="en-US" sz="1200">
                <a:solidFill>
                  <a:schemeClr val="tx1"/>
                </a:solidFill>
              </a:rPr>
              <a:t>系統思維</a:t>
            </a:r>
            <a:r>
              <a:rPr lang="en-US" altLang="zh-TW" sz="1200">
                <a:solidFill>
                  <a:schemeClr val="tx1"/>
                </a:solidFill>
              </a:rPr>
              <a:t>》</a:t>
            </a:r>
            <a:r>
              <a:rPr lang="zh-TW" altLang="en-US" sz="1200">
                <a:solidFill>
                  <a:schemeClr val="tx1"/>
                </a:solidFill>
              </a:rPr>
              <a:t>，香港，匯智出版有限公司。</a:t>
            </a:r>
          </a:p>
        </p:txBody>
      </p:sp>
      <p:graphicFrame>
        <p:nvGraphicFramePr>
          <p:cNvPr id="14" name="資料庫圖表 13"/>
          <p:cNvGraphicFramePr/>
          <p:nvPr/>
        </p:nvGraphicFramePr>
        <p:xfrm>
          <a:off x="5105400" y="3149600"/>
          <a:ext cx="2768600" cy="2687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8" name="矩形 17"/>
          <p:cNvSpPr/>
          <p:nvPr/>
        </p:nvSpPr>
        <p:spPr>
          <a:xfrm>
            <a:off x="4567312" y="4487912"/>
            <a:ext cx="543739" cy="523220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>
              <a:defRPr/>
            </a:pPr>
            <a:r>
              <a:rPr lang="zh-TW" altLang="en-US" sz="28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  <a:cs typeface="新細明體" charset="-120"/>
              </a:rPr>
              <a:t>同</a:t>
            </a:r>
          </a:p>
        </p:txBody>
      </p:sp>
      <p:sp>
        <p:nvSpPr>
          <p:cNvPr id="19" name="矩形 18"/>
          <p:cNvSpPr/>
          <p:nvPr/>
        </p:nvSpPr>
        <p:spPr>
          <a:xfrm>
            <a:off x="8227268" y="4568304"/>
            <a:ext cx="543739" cy="523220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>
              <a:defRPr/>
            </a:pPr>
            <a:r>
              <a:rPr lang="zh-TW" altLang="en-US" sz="28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  <a:cs typeface="新細明體" charset="-120"/>
              </a:rPr>
              <a:t>同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B459ED5C-9DC8-4C4D-876F-60446101208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>
                                            <p:graphicEl>
                                              <a:dgm id="{B459ED5C-9DC8-4C4D-876F-60446101208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50116388-036A-444C-8697-C700932E5D8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>
                                            <p:graphicEl>
                                              <a:dgm id="{50116388-036A-444C-8697-C700932E5D8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81DBF670-D5C1-4E1C-938A-7AE5072BC04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>
                                            <p:graphicEl>
                                              <a:dgm id="{81DBF670-D5C1-4E1C-938A-7AE5072BC04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4" grpId="0">
        <p:bldSub>
          <a:bldDgm/>
        </p:bldSub>
      </p:bldGraphic>
      <p:bldP spid="18" grpId="0" build="p"/>
      <p:bldP spid="19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60375"/>
            <a:ext cx="9144000" cy="581025"/>
          </a:xfrm>
        </p:spPr>
        <p:txBody>
          <a:bodyPr/>
          <a:lstStyle/>
          <a:p>
            <a:pPr algn="r" eaLnBrk="1" hangingPunct="1"/>
            <a:r>
              <a:rPr lang="en-US" altLang="zh-HK" smtClean="0">
                <a:latin typeface="微軟正黑體" pitchFamily="34" charset="-120"/>
                <a:ea typeface="微軟正黑體" pitchFamily="34" charset="-120"/>
              </a:rPr>
              <a:t>3.0 </a:t>
            </a:r>
            <a:r>
              <a:rPr lang="zh-HK" altLang="zh-TW" smtClean="0">
                <a:latin typeface="微軟正黑體" pitchFamily="34" charset="-120"/>
                <a:ea typeface="微軟正黑體" pitchFamily="34" charset="-120"/>
              </a:rPr>
              <a:t>系統的運作</a:t>
            </a:r>
            <a:endParaRPr lang="en-US" smtClean="0"/>
          </a:p>
        </p:txBody>
      </p:sp>
      <p:sp>
        <p:nvSpPr>
          <p:cNvPr id="35843" name="Rectangle 2"/>
          <p:cNvSpPr txBox="1">
            <a:spLocks noChangeArrowheads="1"/>
          </p:cNvSpPr>
          <p:nvPr/>
        </p:nvSpPr>
        <p:spPr bwMode="auto">
          <a:xfrm>
            <a:off x="0" y="6705600"/>
            <a:ext cx="9144000" cy="152400"/>
          </a:xfrm>
          <a:prstGeom prst="rect">
            <a:avLst/>
          </a:prstGeom>
          <a:solidFill>
            <a:srgbClr val="003366"/>
          </a:solidFill>
          <a:ln w="9525">
            <a:noFill/>
            <a:miter lim="800000"/>
            <a:headEnd/>
            <a:tailEnd/>
          </a:ln>
        </p:spPr>
        <p:txBody>
          <a:bodyPr lIns="198000" anchor="ctr"/>
          <a:lstStyle/>
          <a:p>
            <a:endParaRPr lang="en-US" altLang="zh-HK" sz="2400" b="0"/>
          </a:p>
        </p:txBody>
      </p:sp>
      <p:sp>
        <p:nvSpPr>
          <p:cNvPr id="7" name="內容版面配置區 6"/>
          <p:cNvSpPr>
            <a:spLocks noGrp="1"/>
          </p:cNvSpPr>
          <p:nvPr>
            <p:ph idx="1"/>
          </p:nvPr>
        </p:nvSpPr>
        <p:spPr>
          <a:xfrm>
            <a:off x="279400" y="1460500"/>
            <a:ext cx="8445500" cy="17272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zh-TW" u="sng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3.2 .1  </a:t>
            </a:r>
            <a:r>
              <a:rPr lang="zh-TW" altLang="en-US" b="1" u="sng" smtClean="0">
                <a:latin typeface="微軟正黑體" pitchFamily="34" charset="-120"/>
                <a:ea typeface="微軟正黑體" pitchFamily="34" charset="-120"/>
              </a:rPr>
              <a:t>雪球效應（</a:t>
            </a:r>
            <a:r>
              <a:rPr lang="zh-TW" altLang="en-US" b="1" u="sng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正</a:t>
            </a:r>
            <a:r>
              <a:rPr lang="zh-TW" altLang="en-US" b="1" u="sng" smtClean="0">
                <a:latin typeface="微軟正黑體" pitchFamily="34" charset="-120"/>
                <a:ea typeface="微軟正黑體" pitchFamily="34" charset="-120"/>
              </a:rPr>
              <a:t>反饋）</a:t>
            </a:r>
            <a:endParaRPr lang="en-US" altLang="zh-TW" b="1" u="sng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lnSpc>
                <a:spcPct val="90000"/>
              </a:lnSpc>
              <a:buFont typeface="Wingdings 3" pitchFamily="18" charset="2"/>
              <a:buNone/>
              <a:defRPr/>
            </a:pPr>
            <a:endParaRPr lang="en-US" altLang="zh-TW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lnSpc>
                <a:spcPct val="90000"/>
              </a:lnSpc>
              <a:buFont typeface="Wingdings 3" pitchFamily="18" charset="2"/>
              <a:buNone/>
              <a:defRPr/>
            </a:pPr>
            <a:endParaRPr lang="en-US" altLang="zh-TW" sz="280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zh-TW" altLang="en-US" sz="2800" b="1" u="sng" smtClean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惡性</a:t>
            </a:r>
            <a:r>
              <a:rPr lang="zh-TW" altLang="en-US" sz="2800" b="1" smtClean="0">
                <a:latin typeface="微軟正黑體" pitchFamily="34" charset="-120"/>
                <a:ea typeface="微軟正黑體" pitchFamily="34" charset="-120"/>
              </a:rPr>
              <a:t>雪球效應（</a:t>
            </a:r>
            <a:r>
              <a:rPr lang="zh-TW" altLang="en-US" sz="2800" b="1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正</a:t>
            </a:r>
            <a:r>
              <a:rPr lang="zh-TW" altLang="en-US" sz="2800" b="1" smtClean="0">
                <a:latin typeface="微軟正黑體" pitchFamily="34" charset="-120"/>
                <a:ea typeface="微軟正黑體" pitchFamily="34" charset="-120"/>
              </a:rPr>
              <a:t>反饋）</a:t>
            </a:r>
            <a:endParaRPr lang="en-US" altLang="zh-TW" sz="280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endParaRPr lang="en-US" altLang="zh-TW" sz="2400" smtClean="0">
              <a:latin typeface="微軟正黑體" pitchFamily="34" charset="-120"/>
              <a:ea typeface="微軟正黑體" pitchFamily="34" charset="-120"/>
            </a:endParaRP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endParaRPr lang="en-US" altLang="zh-TW" sz="2400" smtClean="0">
              <a:latin typeface="微軟正黑體" pitchFamily="34" charset="-120"/>
              <a:ea typeface="微軟正黑體" pitchFamily="34" charset="-120"/>
            </a:endParaRP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zh-TW" altLang="en-US" sz="2400" smtClean="0">
                <a:latin typeface="微軟正黑體" pitchFamily="34" charset="-120"/>
                <a:ea typeface="微軟正黑體" pitchFamily="34" charset="-120"/>
              </a:rPr>
              <a:t>－亦有</a:t>
            </a:r>
            <a:r>
              <a:rPr lang="zh-TW" altLang="en-US" sz="240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促進</a:t>
            </a:r>
            <a:r>
              <a:rPr lang="zh-TW" altLang="en-US" sz="2400" smtClean="0">
                <a:latin typeface="微軟正黑體" pitchFamily="34" charset="-120"/>
                <a:ea typeface="微軟正黑體" pitchFamily="34" charset="-120"/>
              </a:rPr>
              <a:t>的作用</a:t>
            </a:r>
            <a:r>
              <a:rPr lang="en-US" altLang="zh-TW" sz="240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2400" smtClean="0">
                <a:latin typeface="微軟正黑體" pitchFamily="34" charset="-120"/>
                <a:ea typeface="微軟正黑體" pitchFamily="34" charset="-120"/>
              </a:rPr>
              <a:t>但是</a:t>
            </a:r>
            <a:r>
              <a:rPr lang="zh-TW" altLang="en-US" sz="240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</a:rPr>
              <a:t>負促進</a:t>
            </a:r>
            <a:endParaRPr lang="en-US" altLang="zh-TW" sz="2400" smtClean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zh-TW" altLang="en-US" sz="2400" smtClean="0">
                <a:latin typeface="微軟正黑體" pitchFamily="34" charset="-120"/>
                <a:ea typeface="微軟正黑體" pitchFamily="34" charset="-120"/>
              </a:rPr>
              <a:t>－組件間的關係</a:t>
            </a:r>
            <a:r>
              <a:rPr lang="zh-TW" altLang="en-US" sz="240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成正比雪球效應</a:t>
            </a:r>
            <a:endParaRPr lang="en-US" altLang="zh-TW" sz="240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zh-TW" altLang="en-US" sz="2400" smtClean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－重覆失敗使團隊氣氛下降，引致慢慢地</a:t>
            </a:r>
            <a:endParaRPr lang="en-US" altLang="zh-TW" sz="2400" smtClean="0">
              <a:solidFill>
                <a:srgbClr val="0070C0"/>
              </a:solidFill>
              <a:latin typeface="微軟正黑體" pitchFamily="34" charset="-120"/>
              <a:ea typeface="微軟正黑體" pitchFamily="34" charset="-120"/>
            </a:endParaRP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zh-TW" altLang="en-US" sz="2400" smtClean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　對遊戲失去興趣。</a:t>
            </a:r>
            <a:endParaRPr lang="en-US" altLang="zh-TW" sz="2400" smtClean="0">
              <a:solidFill>
                <a:srgbClr val="0070C0"/>
              </a:solidFill>
              <a:latin typeface="微軟正黑體" pitchFamily="34" charset="-120"/>
              <a:ea typeface="微軟正黑體" pitchFamily="34" charset="-120"/>
            </a:endParaRPr>
          </a:p>
          <a:p>
            <a:pPr lvl="1" eaLnBrk="1" hangingPunct="1">
              <a:lnSpc>
                <a:spcPct val="90000"/>
              </a:lnSpc>
              <a:defRPr/>
            </a:pPr>
            <a:endParaRPr lang="en-US" altLang="zh-TW" sz="240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lvl="1" eaLnBrk="1" hangingPunct="1">
              <a:lnSpc>
                <a:spcPct val="90000"/>
              </a:lnSpc>
              <a:defRPr/>
            </a:pPr>
            <a:endParaRPr lang="en-US" altLang="zh-TW" sz="240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buFontTx/>
              <a:buNone/>
              <a:defRPr/>
            </a:pPr>
            <a:endParaRPr lang="en-US" altLang="zh-TW" smtClean="0">
              <a:ea typeface="新細明體" pitchFamily="18" charset="-120"/>
            </a:endParaRPr>
          </a:p>
        </p:txBody>
      </p:sp>
      <p:sp>
        <p:nvSpPr>
          <p:cNvPr id="35845" name="文字方塊 3"/>
          <p:cNvSpPr txBox="1">
            <a:spLocks noChangeArrowheads="1"/>
          </p:cNvSpPr>
          <p:nvPr/>
        </p:nvSpPr>
        <p:spPr bwMode="auto">
          <a:xfrm>
            <a:off x="214313" y="6580188"/>
            <a:ext cx="8929687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zh-TW" altLang="en-US" sz="1200"/>
              <a:t>薛俊良 </a:t>
            </a:r>
            <a:r>
              <a:rPr lang="en-US" altLang="zh-TW" sz="1200"/>
              <a:t>(2006 ) :《</a:t>
            </a:r>
            <a:r>
              <a:rPr lang="zh-TW" altLang="en-US" sz="1200"/>
              <a:t>系統思維</a:t>
            </a:r>
            <a:r>
              <a:rPr lang="en-US" altLang="zh-TW" sz="1200"/>
              <a:t>》</a:t>
            </a:r>
            <a:r>
              <a:rPr lang="zh-TW" altLang="en-US" sz="1200"/>
              <a:t>，香港，匯智出版有限公司。</a:t>
            </a:r>
          </a:p>
        </p:txBody>
      </p:sp>
      <p:graphicFrame>
        <p:nvGraphicFramePr>
          <p:cNvPr id="14" name="資料庫圖表 13"/>
          <p:cNvGraphicFramePr/>
          <p:nvPr/>
        </p:nvGraphicFramePr>
        <p:xfrm>
          <a:off x="5618093" y="1663700"/>
          <a:ext cx="2768600" cy="2687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8" name="矩形 17"/>
          <p:cNvSpPr/>
          <p:nvPr/>
        </p:nvSpPr>
        <p:spPr>
          <a:xfrm>
            <a:off x="5080005" y="3002012"/>
            <a:ext cx="543739" cy="523220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>
              <a:defRPr/>
            </a:pPr>
            <a:r>
              <a:rPr lang="zh-TW" altLang="en-US" sz="28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  <a:cs typeface="新細明體" charset="-120"/>
              </a:rPr>
              <a:t>同</a:t>
            </a:r>
          </a:p>
        </p:txBody>
      </p:sp>
      <p:sp>
        <p:nvSpPr>
          <p:cNvPr id="19" name="矩形 18"/>
          <p:cNvSpPr/>
          <p:nvPr/>
        </p:nvSpPr>
        <p:spPr>
          <a:xfrm>
            <a:off x="8600261" y="3006204"/>
            <a:ext cx="543739" cy="523220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>
              <a:defRPr/>
            </a:pPr>
            <a:r>
              <a:rPr lang="zh-TW" altLang="en-US" sz="28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  <a:cs typeface="新細明體" charset="-120"/>
              </a:rPr>
              <a:t>同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B459ED5C-9DC8-4C4D-876F-60446101208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>
                                            <p:graphicEl>
                                              <a:dgm id="{B459ED5C-9DC8-4C4D-876F-60446101208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50116388-036A-444C-8697-C700932E5D8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>
                                            <p:graphicEl>
                                              <a:dgm id="{50116388-036A-444C-8697-C700932E5D8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81DBF670-D5C1-4E1C-938A-7AE5072BC04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>
                                            <p:graphicEl>
                                              <a:dgm id="{81DBF670-D5C1-4E1C-938A-7AE5072BC04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4" grpId="0">
        <p:bldSub>
          <a:bldDgm/>
        </p:bldSub>
      </p:bldGraphic>
      <p:bldP spid="18" grpId="0" build="p"/>
      <p:bldP spid="19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60375"/>
            <a:ext cx="9144000" cy="581025"/>
          </a:xfrm>
        </p:spPr>
        <p:txBody>
          <a:bodyPr/>
          <a:lstStyle/>
          <a:p>
            <a:pPr algn="r" eaLnBrk="1" hangingPunct="1"/>
            <a:r>
              <a:rPr lang="en-US" altLang="zh-HK" smtClean="0">
                <a:latin typeface="微軟正黑體" pitchFamily="34" charset="-120"/>
                <a:ea typeface="微軟正黑體" pitchFamily="34" charset="-120"/>
              </a:rPr>
              <a:t>3.0 </a:t>
            </a:r>
            <a:r>
              <a:rPr lang="zh-HK" altLang="zh-TW" smtClean="0">
                <a:latin typeface="微軟正黑體" pitchFamily="34" charset="-120"/>
                <a:ea typeface="微軟正黑體" pitchFamily="34" charset="-120"/>
              </a:rPr>
              <a:t>系統的運作</a:t>
            </a:r>
            <a:endParaRPr lang="en-US" smtClean="0"/>
          </a:p>
        </p:txBody>
      </p:sp>
      <p:sp>
        <p:nvSpPr>
          <p:cNvPr id="36867" name="Rectangle 2"/>
          <p:cNvSpPr txBox="1">
            <a:spLocks noChangeArrowheads="1"/>
          </p:cNvSpPr>
          <p:nvPr/>
        </p:nvSpPr>
        <p:spPr bwMode="auto">
          <a:xfrm>
            <a:off x="0" y="6705600"/>
            <a:ext cx="9144000" cy="152400"/>
          </a:xfrm>
          <a:prstGeom prst="rect">
            <a:avLst/>
          </a:prstGeom>
          <a:solidFill>
            <a:srgbClr val="003366"/>
          </a:solidFill>
          <a:ln w="9525">
            <a:noFill/>
            <a:miter lim="800000"/>
            <a:headEnd/>
            <a:tailEnd/>
          </a:ln>
        </p:spPr>
        <p:txBody>
          <a:bodyPr lIns="198000" anchor="ctr"/>
          <a:lstStyle/>
          <a:p>
            <a:endParaRPr lang="en-US" altLang="zh-HK" sz="2400" b="0"/>
          </a:p>
        </p:txBody>
      </p:sp>
      <p:sp>
        <p:nvSpPr>
          <p:cNvPr id="36868" name="內容版面配置區 6"/>
          <p:cNvSpPr>
            <a:spLocks noGrp="1"/>
          </p:cNvSpPr>
          <p:nvPr>
            <p:ph idx="1"/>
          </p:nvPr>
        </p:nvSpPr>
        <p:spPr>
          <a:xfrm>
            <a:off x="279400" y="1460500"/>
            <a:ext cx="8445500" cy="774700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  <a:buFontTx/>
              <a:buNone/>
            </a:pPr>
            <a:endParaRPr lang="en-US" altLang="zh-TW" sz="240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lvl="1" eaLnBrk="1" hangingPunct="1">
              <a:lnSpc>
                <a:spcPct val="90000"/>
              </a:lnSpc>
            </a:pPr>
            <a:endParaRPr lang="en-US" altLang="zh-TW" sz="240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buFontTx/>
              <a:buNone/>
            </a:pPr>
            <a:endParaRPr lang="en-US" altLang="zh-TW" smtClean="0">
              <a:ea typeface="新細明體" pitchFamily="18" charset="-120"/>
            </a:endParaRPr>
          </a:p>
        </p:txBody>
      </p:sp>
      <p:sp>
        <p:nvSpPr>
          <p:cNvPr id="9" name="內容版面配置區 6"/>
          <p:cNvSpPr txBox="1">
            <a:spLocks/>
          </p:cNvSpPr>
          <p:nvPr/>
        </p:nvSpPr>
        <p:spPr bwMode="auto">
          <a:xfrm>
            <a:off x="406400" y="1676400"/>
            <a:ext cx="8293100" cy="406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rgbClr val="B4CCE2"/>
              </a:buClr>
              <a:defRPr/>
            </a:pPr>
            <a:r>
              <a:rPr lang="zh-TW" altLang="en-US" sz="2400" dirty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小結：雪球效應 ≈</a:t>
            </a:r>
            <a:r>
              <a:rPr lang="en-US" altLang="zh-TW" sz="2400" dirty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sz="2400" dirty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正反饋</a:t>
            </a:r>
            <a:endParaRPr lang="zh-HK" altLang="zh-TW" sz="2400" b="0" kern="0" dirty="0">
              <a:solidFill>
                <a:srgbClr val="0070C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graphicFrame>
        <p:nvGraphicFramePr>
          <p:cNvPr id="10" name="內容版面配置區 3"/>
          <p:cNvGraphicFramePr>
            <a:graphicFrameLocks/>
          </p:cNvGraphicFramePr>
          <p:nvPr/>
        </p:nvGraphicFramePr>
        <p:xfrm>
          <a:off x="711200" y="2624138"/>
          <a:ext cx="8147050" cy="33321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3525"/>
                <a:gridCol w="4073525"/>
              </a:tblGrid>
              <a:tr h="1004431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>
                          <a:latin typeface="微軟正黑體" pitchFamily="34" charset="-120"/>
                          <a:ea typeface="微軟正黑體" pitchFamily="34" charset="-120"/>
                        </a:rPr>
                        <a:t>雪球效應</a:t>
                      </a:r>
                      <a:endParaRPr lang="zh-TW" altLang="en-US" sz="18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1438" marR="91438">
                    <a:solidFill>
                      <a:srgbClr val="0067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dirty="0" smtClean="0">
                          <a:solidFill>
                            <a:schemeClr val="bg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正</a:t>
                      </a:r>
                      <a:r>
                        <a:rPr lang="zh-TW" altLang="en-US" sz="18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反饋</a:t>
                      </a:r>
                      <a:r>
                        <a:rPr lang="en-US" altLang="zh-TW" sz="1800" dirty="0" smtClean="0">
                          <a:latin typeface="微軟正黑體" pitchFamily="34" charset="-120"/>
                          <a:ea typeface="微軟正黑體" pitchFamily="34" charset="-120"/>
                        </a:rPr>
                        <a:t>(Positive</a:t>
                      </a:r>
                      <a:r>
                        <a:rPr lang="en-US" altLang="zh-TW" sz="1800" baseline="0" dirty="0" smtClean="0">
                          <a:latin typeface="微軟正黑體" pitchFamily="34" charset="-120"/>
                          <a:ea typeface="微軟正黑體" pitchFamily="34" charset="-120"/>
                        </a:rPr>
                        <a:t> Feedback)</a:t>
                      </a:r>
                      <a:r>
                        <a:rPr lang="zh-TW" altLang="en-US" sz="1800" dirty="0" smtClean="0">
                          <a:latin typeface="微軟正黑體" pitchFamily="34" charset="-120"/>
                          <a:ea typeface="微軟正黑體" pitchFamily="34" charset="-120"/>
                        </a:rPr>
                        <a:t>（又稱強化反饋</a:t>
                      </a:r>
                      <a:r>
                        <a:rPr lang="en-US" altLang="zh-TW" sz="1800" dirty="0" smtClean="0">
                          <a:latin typeface="微軟正黑體" pitchFamily="34" charset="-120"/>
                          <a:ea typeface="微軟正黑體" pitchFamily="34" charset="-120"/>
                        </a:rPr>
                        <a:t>(Reinforcing Feedback)</a:t>
                      </a:r>
                      <a:r>
                        <a:rPr lang="zh-TW" altLang="en-US" sz="1800" dirty="0" smtClean="0">
                          <a:latin typeface="微軟正黑體" pitchFamily="34" charset="-120"/>
                          <a:ea typeface="微軟正黑體" pitchFamily="34" charset="-120"/>
                        </a:rPr>
                        <a:t>）</a:t>
                      </a:r>
                    </a:p>
                  </a:txBody>
                  <a:tcPr marL="91438" marR="91438">
                    <a:solidFill>
                      <a:srgbClr val="0067AC"/>
                    </a:solidFill>
                  </a:tcPr>
                </a:tc>
              </a:tr>
              <a:tr h="581933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>
                          <a:latin typeface="微軟正黑體" pitchFamily="34" charset="-120"/>
                          <a:ea typeface="微軟正黑體" pitchFamily="34" charset="-120"/>
                        </a:rPr>
                        <a:t>梁志援 </a:t>
                      </a:r>
                      <a:r>
                        <a:rPr lang="en-US" altLang="zh-TW" sz="1800" dirty="0" smtClean="0">
                          <a:latin typeface="微軟正黑體" pitchFamily="34" charset="-120"/>
                          <a:ea typeface="微軟正黑體" pitchFamily="34" charset="-120"/>
                        </a:rPr>
                        <a:t>( 2005 ) </a:t>
                      </a:r>
                      <a:endParaRPr lang="zh-TW" altLang="en-US" sz="18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1438" marR="91438">
                    <a:solidFill>
                      <a:schemeClr val="tx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>
                          <a:latin typeface="微軟正黑體" pitchFamily="34" charset="-120"/>
                          <a:ea typeface="微軟正黑體" pitchFamily="34" charset="-120"/>
                        </a:rPr>
                        <a:t>薛俊良 </a:t>
                      </a:r>
                      <a:r>
                        <a:rPr lang="en-US" altLang="zh-TW" sz="1800" dirty="0" smtClean="0">
                          <a:latin typeface="微軟正黑體" pitchFamily="34" charset="-120"/>
                          <a:ea typeface="微軟正黑體" pitchFamily="34" charset="-120"/>
                        </a:rPr>
                        <a:t>(2006 ) </a:t>
                      </a:r>
                      <a:endParaRPr lang="zh-TW" altLang="en-US" sz="18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1438" marR="91438">
                    <a:solidFill>
                      <a:schemeClr val="tx1">
                        <a:lumMod val="40000"/>
                        <a:lumOff val="60000"/>
                      </a:schemeClr>
                    </a:solidFill>
                  </a:tcPr>
                </a:tc>
              </a:tr>
              <a:tr h="581933">
                <a:tc>
                  <a:txBody>
                    <a:bodyPr/>
                    <a:lstStyle/>
                    <a:p>
                      <a:pPr algn="ctr"/>
                      <a:r>
                        <a:rPr kumimoji="0" lang="zh-TW" altLang="en-US" sz="1800" b="1" u="sng" kern="1200" dirty="0" smtClean="0">
                          <a:solidFill>
                            <a:srgbClr val="003366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良性</a:t>
                      </a:r>
                      <a:r>
                        <a:rPr kumimoji="0" lang="en-US" altLang="zh-TW" sz="1800" b="1" u="sng" kern="1200" dirty="0" smtClean="0">
                          <a:solidFill>
                            <a:srgbClr val="003366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/</a:t>
                      </a:r>
                      <a:r>
                        <a:rPr kumimoji="0" lang="zh-TW" altLang="en-US" sz="1800" b="1" u="sng" kern="1200" dirty="0" smtClean="0">
                          <a:solidFill>
                            <a:srgbClr val="003366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惡性</a:t>
                      </a:r>
                      <a:r>
                        <a:rPr kumimoji="0" lang="zh-TW" altLang="en-US" sz="1800" kern="1200" dirty="0" smtClean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的雪球效應</a:t>
                      </a:r>
                      <a:endParaRPr lang="zh-TW" altLang="en-US" sz="18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1438" marR="91438"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向</a:t>
                      </a:r>
                      <a:r>
                        <a:rPr lang="zh-TW" altLang="en-US" sz="1800" b="1" u="sng" dirty="0" smtClean="0">
                          <a:latin typeface="微軟正黑體" pitchFamily="34" charset="-120"/>
                          <a:ea typeface="微軟正黑體" pitchFamily="34" charset="-120"/>
                        </a:rPr>
                        <a:t>好</a:t>
                      </a:r>
                      <a:r>
                        <a:rPr lang="en-US" altLang="zh-TW" sz="1800" b="1" u="sng" dirty="0" smtClean="0">
                          <a:latin typeface="微軟正黑體" pitchFamily="34" charset="-120"/>
                          <a:ea typeface="微軟正黑體" pitchFamily="34" charset="-120"/>
                        </a:rPr>
                        <a:t>/</a:t>
                      </a:r>
                      <a:r>
                        <a:rPr lang="zh-TW" altLang="en-US" sz="1800" b="1" u="sng" dirty="0" smtClean="0">
                          <a:latin typeface="微軟正黑體" pitchFamily="34" charset="-120"/>
                          <a:ea typeface="微軟正黑體" pitchFamily="34" charset="-120"/>
                        </a:rPr>
                        <a:t>壞</a:t>
                      </a:r>
                      <a:r>
                        <a:rPr lang="zh-TW" altLang="en-US" sz="1800" dirty="0" smtClean="0">
                          <a:latin typeface="微軟正黑體" pitchFamily="34" charset="-120"/>
                          <a:ea typeface="微軟正黑體" pitchFamily="34" charset="-120"/>
                        </a:rPr>
                        <a:t>方面發展</a:t>
                      </a:r>
                      <a:endParaRPr lang="zh-TW" altLang="en-US" sz="18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1438" marR="91438"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</a:tr>
              <a:tr h="581933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因果之間的關係成正比（同）</a:t>
                      </a:r>
                    </a:p>
                  </a:txBody>
                  <a:tcPr marL="91438" marR="9143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581933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dirty="0" smtClean="0">
                          <a:latin typeface="微軟正黑體" pitchFamily="34" charset="-120"/>
                          <a:ea typeface="微軟正黑體" pitchFamily="34" charset="-120"/>
                        </a:rPr>
                        <a:t>有促使、推進和強化的作用</a:t>
                      </a:r>
                      <a:r>
                        <a:rPr lang="en-US" altLang="zh-TW" sz="1800" dirty="0" smtClean="0">
                          <a:latin typeface="微軟正黑體" pitchFamily="34" charset="-120"/>
                          <a:ea typeface="微軟正黑體" pitchFamily="34" charset="-120"/>
                        </a:rPr>
                        <a:t>/</a:t>
                      </a:r>
                      <a:r>
                        <a:rPr lang="zh-TW" altLang="en-US" sz="1800" dirty="0" smtClean="0">
                          <a:latin typeface="微軟正黑體" pitchFamily="34" charset="-120"/>
                          <a:ea typeface="微軟正黑體" pitchFamily="34" charset="-120"/>
                        </a:rPr>
                        <a:t>效果愈滾愈大</a:t>
                      </a:r>
                    </a:p>
                  </a:txBody>
                  <a:tcPr marL="91438" marR="91438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1866900" y="2822575"/>
            <a:ext cx="7277100" cy="581025"/>
          </a:xfrm>
        </p:spPr>
        <p:txBody>
          <a:bodyPr/>
          <a:lstStyle/>
          <a:p>
            <a:pPr algn="r" eaLnBrk="1" hangingPunct="1"/>
            <a:r>
              <a:rPr lang="en-US" altLang="zh-HK" smtClean="0">
                <a:latin typeface="微軟正黑體" pitchFamily="34" charset="-120"/>
                <a:ea typeface="微軟正黑體" pitchFamily="34" charset="-120"/>
              </a:rPr>
              <a:t>4.0 </a:t>
            </a:r>
            <a:r>
              <a:rPr lang="zh-HK" altLang="zh-TW" smtClean="0">
                <a:latin typeface="微軟正黑體" pitchFamily="34" charset="-120"/>
                <a:ea typeface="微軟正黑體" pitchFamily="34" charset="-120"/>
              </a:rPr>
              <a:t>系統模式</a:t>
            </a:r>
            <a:endParaRPr lang="en-US" smtClean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7891" name="Rectangle 2"/>
          <p:cNvSpPr txBox="1">
            <a:spLocks noChangeArrowheads="1"/>
          </p:cNvSpPr>
          <p:nvPr/>
        </p:nvSpPr>
        <p:spPr bwMode="auto">
          <a:xfrm>
            <a:off x="0" y="6705600"/>
            <a:ext cx="9144000" cy="152400"/>
          </a:xfrm>
          <a:prstGeom prst="rect">
            <a:avLst/>
          </a:prstGeom>
          <a:solidFill>
            <a:srgbClr val="003366"/>
          </a:solidFill>
          <a:ln w="9525">
            <a:noFill/>
            <a:miter lim="800000"/>
            <a:headEnd/>
            <a:tailEnd/>
          </a:ln>
        </p:spPr>
        <p:txBody>
          <a:bodyPr lIns="198000" anchor="ctr"/>
          <a:lstStyle/>
          <a:p>
            <a:endParaRPr lang="en-US" altLang="zh-HK" sz="24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60375"/>
            <a:ext cx="9144000" cy="581025"/>
          </a:xfrm>
        </p:spPr>
        <p:txBody>
          <a:bodyPr/>
          <a:lstStyle/>
          <a:p>
            <a:pPr algn="r" eaLnBrk="1" hangingPunct="1"/>
            <a:r>
              <a:rPr lang="en-US" altLang="zh-HK" smtClean="0">
                <a:latin typeface="微軟正黑體" pitchFamily="34" charset="-120"/>
                <a:ea typeface="微軟正黑體" pitchFamily="34" charset="-120"/>
              </a:rPr>
              <a:t>4.0 </a:t>
            </a:r>
            <a:r>
              <a:rPr lang="zh-HK" altLang="zh-TW" smtClean="0">
                <a:latin typeface="微軟正黑體" pitchFamily="34" charset="-120"/>
                <a:ea typeface="微軟正黑體" pitchFamily="34" charset="-120"/>
              </a:rPr>
              <a:t>系統</a:t>
            </a: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模式</a:t>
            </a:r>
            <a:endParaRPr lang="en-US" smtClean="0"/>
          </a:p>
        </p:txBody>
      </p:sp>
      <p:sp>
        <p:nvSpPr>
          <p:cNvPr id="38915" name="Rectangle 2"/>
          <p:cNvSpPr txBox="1">
            <a:spLocks noChangeArrowheads="1"/>
          </p:cNvSpPr>
          <p:nvPr/>
        </p:nvSpPr>
        <p:spPr bwMode="auto">
          <a:xfrm>
            <a:off x="0" y="6705600"/>
            <a:ext cx="9144000" cy="152400"/>
          </a:xfrm>
          <a:prstGeom prst="rect">
            <a:avLst/>
          </a:prstGeom>
          <a:solidFill>
            <a:srgbClr val="003366"/>
          </a:solidFill>
          <a:ln w="9525">
            <a:noFill/>
            <a:miter lim="800000"/>
            <a:headEnd/>
            <a:tailEnd/>
          </a:ln>
        </p:spPr>
        <p:txBody>
          <a:bodyPr lIns="198000" anchor="ctr"/>
          <a:lstStyle/>
          <a:p>
            <a:endParaRPr lang="en-US" altLang="zh-HK" sz="2400" b="0"/>
          </a:p>
        </p:txBody>
      </p:sp>
      <p:sp>
        <p:nvSpPr>
          <p:cNvPr id="38916" name="內容版面配置區 24"/>
          <p:cNvSpPr>
            <a:spLocks noGrp="1"/>
          </p:cNvSpPr>
          <p:nvPr>
            <p:ph idx="1"/>
          </p:nvPr>
        </p:nvSpPr>
        <p:spPr>
          <a:xfrm>
            <a:off x="812800" y="1485900"/>
            <a:ext cx="8077200" cy="43561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　將一些</a:t>
            </a:r>
            <a:r>
              <a:rPr lang="zh-TW" altLang="en-US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重複發生</a:t>
            </a: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的問題</a:t>
            </a:r>
            <a:r>
              <a:rPr lang="zh-TW" altLang="en-US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簡化</a:t>
            </a: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為一套</a:t>
            </a:r>
            <a:r>
              <a:rPr lang="zh-TW" altLang="en-US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易於理解</a:t>
            </a: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的系統</a:t>
            </a:r>
            <a:endParaRPr lang="en-US" altLang="zh-TW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buFontTx/>
              <a:buNone/>
            </a:pPr>
            <a:r>
              <a:rPr lang="en-US" altLang="zh-TW" smtClean="0"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 </a:t>
            </a:r>
            <a:r>
              <a:rPr lang="zh-TW" altLang="en-US" smtClean="0"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了解其中的</a:t>
            </a:r>
            <a:r>
              <a:rPr lang="zh-TW" altLang="en-US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運作結構</a:t>
            </a:r>
            <a:endParaRPr lang="en-US" altLang="zh-TW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sym typeface="Wingdings" pitchFamily="2" charset="2"/>
            </a:endParaRPr>
          </a:p>
          <a:p>
            <a:pPr eaLnBrk="1" hangingPunct="1"/>
            <a:endParaRPr lang="en-US" altLang="zh-TW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buFontTx/>
              <a:buNone/>
            </a:pP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一些較複雜的系統運作主要由三種元素組成：</a:t>
            </a:r>
            <a:endParaRPr lang="en-US" altLang="zh-TW" smtClean="0">
              <a:latin typeface="微軟正黑體" pitchFamily="34" charset="-120"/>
              <a:ea typeface="微軟正黑體" pitchFamily="34" charset="-120"/>
            </a:endParaRPr>
          </a:p>
          <a:p>
            <a:pPr lvl="1" eaLnBrk="1" hangingPunct="1">
              <a:buFontTx/>
              <a:buNone/>
            </a:pPr>
            <a:r>
              <a:rPr lang="en-US" altLang="zh-TW" sz="1400" smtClean="0">
                <a:latin typeface="微軟正黑體" pitchFamily="34" charset="-120"/>
                <a:ea typeface="微軟正黑體" pitchFamily="34" charset="-120"/>
              </a:rPr>
              <a:t>(1)</a:t>
            </a:r>
            <a:r>
              <a:rPr lang="zh-TW" altLang="en-US" sz="1400" smtClean="0">
                <a:latin typeface="微軟正黑體" pitchFamily="34" charset="-120"/>
                <a:ea typeface="微軟正黑體" pitchFamily="34" charset="-120"/>
              </a:rPr>
              <a:t>「雪球效應」、</a:t>
            </a:r>
            <a:r>
              <a:rPr lang="en-US" altLang="zh-TW" sz="1400" smtClean="0">
                <a:latin typeface="微軟正黑體" pitchFamily="34" charset="-120"/>
                <a:ea typeface="微軟正黑體" pitchFamily="34" charset="-120"/>
              </a:rPr>
              <a:t>(2)</a:t>
            </a:r>
            <a:r>
              <a:rPr lang="zh-TW" altLang="en-US" sz="1400" smtClean="0">
                <a:latin typeface="微軟正黑體" pitchFamily="34" charset="-120"/>
                <a:ea typeface="微軟正黑體" pitchFamily="34" charset="-120"/>
              </a:rPr>
              <a:t>「穩定效應」、</a:t>
            </a:r>
            <a:r>
              <a:rPr lang="en-US" altLang="zh-TW" sz="1400" smtClean="0">
                <a:latin typeface="微軟正黑體" pitchFamily="34" charset="-120"/>
                <a:ea typeface="微軟正黑體" pitchFamily="34" charset="-120"/>
              </a:rPr>
              <a:t>(3)</a:t>
            </a:r>
            <a:r>
              <a:rPr lang="zh-TW" altLang="en-US" sz="1400" smtClean="0">
                <a:latin typeface="微軟正黑體" pitchFamily="34" charset="-120"/>
                <a:ea typeface="微軟正黑體" pitchFamily="34" charset="-120"/>
              </a:rPr>
              <a:t>「時間滯延」</a:t>
            </a:r>
            <a:endParaRPr lang="en-US" altLang="zh-TW" sz="1400" smtClean="0">
              <a:latin typeface="微軟正黑體" pitchFamily="34" charset="-120"/>
              <a:ea typeface="微軟正黑體" pitchFamily="34" charset="-120"/>
            </a:endParaRPr>
          </a:p>
          <a:p>
            <a:pPr lvl="1" eaLnBrk="1" hangingPunct="1">
              <a:buFontTx/>
              <a:buNone/>
            </a:pPr>
            <a:endParaRPr lang="zh-TW" altLang="en-US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buFontTx/>
              <a:buNone/>
            </a:pPr>
            <a:r>
              <a:rPr lang="zh-TW" altLang="en-US" smtClean="0"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從而引申了不同的</a:t>
            </a:r>
            <a:r>
              <a:rPr lang="zh-TW" altLang="en-US" b="1" u="sng" smtClean="0"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系列模式</a:t>
            </a:r>
            <a:endParaRPr lang="en-US" altLang="zh-TW" b="1" u="sng" smtClean="0">
              <a:latin typeface="微軟正黑體" pitchFamily="34" charset="-120"/>
              <a:ea typeface="微軟正黑體" pitchFamily="34" charset="-120"/>
              <a:sym typeface="Wingdings" pitchFamily="2" charset="2"/>
            </a:endParaRPr>
          </a:p>
          <a:p>
            <a:pPr eaLnBrk="1" hangingPunct="1">
              <a:buFont typeface="Wingdings" pitchFamily="2" charset="2"/>
              <a:buChar char="à"/>
            </a:pPr>
            <a:endParaRPr lang="en-US" altLang="zh-TW" smtClean="0">
              <a:latin typeface="微軟正黑體" pitchFamily="34" charset="-120"/>
              <a:ea typeface="微軟正黑體" pitchFamily="34" charset="-120"/>
              <a:sym typeface="Wingdings" pitchFamily="2" charset="2"/>
            </a:endParaRPr>
          </a:p>
          <a:p>
            <a:pPr eaLnBrk="1" hangingPunct="1"/>
            <a:r>
              <a:rPr lang="zh-TW" altLang="en-US" smtClean="0"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以下部份將會解釋其中三個系統模式 </a:t>
            </a:r>
            <a:r>
              <a:rPr lang="en-US" altLang="zh-TW" smtClean="0"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:</a:t>
            </a:r>
          </a:p>
          <a:p>
            <a:pPr eaLnBrk="1" hangingPunct="1">
              <a:buFontTx/>
              <a:buNone/>
            </a:pPr>
            <a:r>
              <a:rPr lang="en-US" altLang="zh-TW" smtClean="0">
                <a:latin typeface="微軟正黑體" pitchFamily="34" charset="-120"/>
                <a:ea typeface="微軟正黑體" pitchFamily="34" charset="-120"/>
              </a:rPr>
              <a:t>(1) </a:t>
            </a:r>
            <a:r>
              <a:rPr lang="zh-TW" altLang="en-US" b="1" smtClean="0">
                <a:latin typeface="微軟正黑體" pitchFamily="34" charset="-120"/>
                <a:ea typeface="微軟正黑體" pitchFamily="34" charset="-120"/>
              </a:rPr>
              <a:t>「成長極限」、</a:t>
            </a: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mtClean="0">
                <a:latin typeface="微軟正黑體" pitchFamily="34" charset="-120"/>
                <a:ea typeface="微軟正黑體" pitchFamily="34" charset="-120"/>
              </a:rPr>
              <a:t>(2) </a:t>
            </a:r>
            <a:r>
              <a:rPr lang="zh-TW" altLang="en-US" b="1" smtClean="0">
                <a:latin typeface="微軟正黑體" pitchFamily="34" charset="-120"/>
                <a:ea typeface="微軟正黑體" pitchFamily="34" charset="-120"/>
              </a:rPr>
              <a:t>「本末倒置」</a:t>
            </a:r>
            <a:r>
              <a:rPr lang="en-US" altLang="zh-TW" b="1" smtClean="0">
                <a:latin typeface="微軟正黑體" pitchFamily="34" charset="-120"/>
                <a:ea typeface="微軟正黑體" pitchFamily="34" charset="-120"/>
              </a:rPr>
              <a:t>;</a:t>
            </a:r>
            <a:r>
              <a:rPr lang="zh-TW" altLang="en-US" b="1" smtClean="0">
                <a:latin typeface="微軟正黑體" pitchFamily="34" charset="-120"/>
                <a:ea typeface="微軟正黑體" pitchFamily="34" charset="-120"/>
              </a:rPr>
              <a:t>及 </a:t>
            </a: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b="1" smtClean="0">
                <a:latin typeface="微軟正黑體" pitchFamily="34" charset="-120"/>
                <a:ea typeface="微軟正黑體" pitchFamily="34" charset="-120"/>
              </a:rPr>
              <a:t>(3) </a:t>
            </a:r>
            <a:r>
              <a:rPr lang="zh-TW" altLang="en-US" b="1" smtClean="0">
                <a:latin typeface="微軟正黑體" pitchFamily="34" charset="-120"/>
                <a:ea typeface="微軟正黑體" pitchFamily="34" charset="-120"/>
              </a:rPr>
              <a:t>「割肉充飢」</a:t>
            </a:r>
            <a:r>
              <a:rPr lang="en-US" altLang="zh-TW" b="1" smtClean="0">
                <a:latin typeface="微軟正黑體" pitchFamily="34" charset="-120"/>
                <a:ea typeface="微軟正黑體" pitchFamily="34" charset="-120"/>
              </a:rPr>
              <a:t> </a:t>
            </a:r>
          </a:p>
          <a:p>
            <a:pPr eaLnBrk="1" hangingPunct="1">
              <a:buFontTx/>
              <a:buNone/>
            </a:pPr>
            <a:endParaRPr lang="zh-TW" altLang="en-US" smtClean="0">
              <a:ea typeface="新細明體" pitchFamily="18" charset="-120"/>
            </a:endParaRPr>
          </a:p>
        </p:txBody>
      </p:sp>
      <p:sp>
        <p:nvSpPr>
          <p:cNvPr id="38917" name="文字方塊 3"/>
          <p:cNvSpPr txBox="1">
            <a:spLocks noChangeArrowheads="1"/>
          </p:cNvSpPr>
          <p:nvPr/>
        </p:nvSpPr>
        <p:spPr bwMode="auto">
          <a:xfrm>
            <a:off x="2446338" y="6396038"/>
            <a:ext cx="66976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zh-TW" altLang="en-US" sz="1200">
                <a:solidFill>
                  <a:srgbClr val="003366"/>
                </a:solidFill>
                <a:latin typeface="微軟正黑體" pitchFamily="34" charset="-120"/>
                <a:ea typeface="微軟正黑體" pitchFamily="34" charset="-120"/>
              </a:rPr>
              <a:t>梁志援 </a:t>
            </a:r>
            <a:r>
              <a:rPr lang="en-US" altLang="zh-TW" sz="1200">
                <a:solidFill>
                  <a:srgbClr val="003366"/>
                </a:solidFill>
                <a:latin typeface="微軟正黑體" pitchFamily="34" charset="-120"/>
                <a:ea typeface="微軟正黑體" pitchFamily="34" charset="-120"/>
              </a:rPr>
              <a:t>( 2005 ) :《</a:t>
            </a:r>
            <a:r>
              <a:rPr lang="zh-TW" altLang="en-US" sz="1200">
                <a:solidFill>
                  <a:srgbClr val="003366"/>
                </a:solidFill>
                <a:latin typeface="微軟正黑體" pitchFamily="34" charset="-120"/>
                <a:ea typeface="微軟正黑體" pitchFamily="34" charset="-120"/>
              </a:rPr>
              <a:t>我做得到－學習「系統思維」</a:t>
            </a:r>
            <a:r>
              <a:rPr lang="en-US" altLang="zh-TW" sz="1200">
                <a:solidFill>
                  <a:srgbClr val="003366"/>
                </a:solidFill>
                <a:latin typeface="微軟正黑體" pitchFamily="34" charset="-120"/>
                <a:ea typeface="微軟正黑體" pitchFamily="34" charset="-120"/>
              </a:rPr>
              <a:t>》</a:t>
            </a:r>
            <a:r>
              <a:rPr lang="zh-TW" altLang="en-US" sz="1200">
                <a:solidFill>
                  <a:srgbClr val="003366"/>
                </a:solidFill>
                <a:latin typeface="微軟正黑體" pitchFamily="34" charset="-120"/>
                <a:ea typeface="微軟正黑體" pitchFamily="34" charset="-120"/>
              </a:rPr>
              <a:t>，香港，明窗出版社有限公司。</a:t>
            </a:r>
            <a:endParaRPr lang="en-US" altLang="zh-TW" sz="1200">
              <a:solidFill>
                <a:srgbClr val="003366"/>
              </a:solidFill>
              <a:latin typeface="微軟正黑體" pitchFamily="34" charset="-120"/>
              <a:ea typeface="微軟正黑體" pitchFamily="34" charset="-120"/>
            </a:endParaRPr>
          </a:p>
          <a:p>
            <a:pPr algn="r"/>
            <a:r>
              <a:rPr lang="zh-TW" altLang="en-US" sz="1200">
                <a:latin typeface="微軟正黑體" pitchFamily="34" charset="-120"/>
                <a:ea typeface="微軟正黑體" pitchFamily="34" charset="-120"/>
              </a:rPr>
              <a:t>薛俊良 </a:t>
            </a:r>
            <a:r>
              <a:rPr lang="en-US" altLang="zh-TW" sz="1200">
                <a:latin typeface="微軟正黑體" pitchFamily="34" charset="-120"/>
                <a:ea typeface="微軟正黑體" pitchFamily="34" charset="-120"/>
              </a:rPr>
              <a:t>(2006 ) ) :《</a:t>
            </a:r>
            <a:r>
              <a:rPr lang="zh-TW" altLang="en-US" sz="1200">
                <a:latin typeface="微軟正黑體" pitchFamily="34" charset="-120"/>
                <a:ea typeface="微軟正黑體" pitchFamily="34" charset="-120"/>
              </a:rPr>
              <a:t>系統思維</a:t>
            </a:r>
            <a:r>
              <a:rPr lang="en-US" altLang="zh-TW" sz="1200">
                <a:latin typeface="微軟正黑體" pitchFamily="34" charset="-120"/>
                <a:ea typeface="微軟正黑體" pitchFamily="34" charset="-120"/>
              </a:rPr>
              <a:t>》</a:t>
            </a:r>
            <a:r>
              <a:rPr lang="zh-TW" altLang="en-US" sz="1200">
                <a:latin typeface="微軟正黑體" pitchFamily="34" charset="-120"/>
                <a:ea typeface="微軟正黑體" pitchFamily="34" charset="-120"/>
              </a:rPr>
              <a:t>，香港，匯智出版有限公司。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60375"/>
            <a:ext cx="9144000" cy="581025"/>
          </a:xfrm>
        </p:spPr>
        <p:txBody>
          <a:bodyPr/>
          <a:lstStyle/>
          <a:p>
            <a:pPr algn="r" eaLnBrk="1" hangingPunct="1"/>
            <a:r>
              <a:rPr lang="en-US" altLang="zh-HK" smtClean="0">
                <a:latin typeface="微軟正黑體" pitchFamily="34" charset="-120"/>
                <a:ea typeface="微軟正黑體" pitchFamily="34" charset="-120"/>
              </a:rPr>
              <a:t>4.0 </a:t>
            </a:r>
            <a:r>
              <a:rPr lang="zh-HK" altLang="zh-TW" smtClean="0">
                <a:latin typeface="微軟正黑體" pitchFamily="34" charset="-120"/>
                <a:ea typeface="微軟正黑體" pitchFamily="34" charset="-120"/>
              </a:rPr>
              <a:t>系統</a:t>
            </a: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模式</a:t>
            </a:r>
            <a:endParaRPr lang="en-US" smtClean="0"/>
          </a:p>
        </p:txBody>
      </p:sp>
      <p:sp>
        <p:nvSpPr>
          <p:cNvPr id="39939" name="Rectangle 2"/>
          <p:cNvSpPr txBox="1">
            <a:spLocks noChangeArrowheads="1"/>
          </p:cNvSpPr>
          <p:nvPr/>
        </p:nvSpPr>
        <p:spPr bwMode="auto">
          <a:xfrm>
            <a:off x="0" y="6705600"/>
            <a:ext cx="9144000" cy="152400"/>
          </a:xfrm>
          <a:prstGeom prst="rect">
            <a:avLst/>
          </a:prstGeom>
          <a:solidFill>
            <a:srgbClr val="003366"/>
          </a:solidFill>
          <a:ln w="9525">
            <a:noFill/>
            <a:miter lim="800000"/>
            <a:headEnd/>
            <a:tailEnd/>
          </a:ln>
        </p:spPr>
        <p:txBody>
          <a:bodyPr lIns="198000" anchor="ctr"/>
          <a:lstStyle/>
          <a:p>
            <a:endParaRPr lang="en-US" altLang="zh-HK" sz="2400" b="0"/>
          </a:p>
        </p:txBody>
      </p:sp>
      <p:sp>
        <p:nvSpPr>
          <p:cNvPr id="39940" name="內容版面配置區 24"/>
          <p:cNvSpPr>
            <a:spLocks noGrp="1"/>
          </p:cNvSpPr>
          <p:nvPr>
            <p:ph idx="1"/>
          </p:nvPr>
        </p:nvSpPr>
        <p:spPr>
          <a:xfrm>
            <a:off x="584200" y="1562100"/>
            <a:ext cx="8407400" cy="45720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zh-TW" b="1" u="sng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4.1</a:t>
            </a:r>
            <a:r>
              <a:rPr lang="zh-TW" altLang="en-US" b="1" u="sng" smtClean="0">
                <a:latin typeface="微軟正黑體" pitchFamily="34" charset="-120"/>
                <a:ea typeface="微軟正黑體" pitchFamily="34" charset="-120"/>
              </a:rPr>
              <a:t>「系統模式」一：「成長上限」</a:t>
            </a:r>
            <a:endParaRPr lang="en-US" altLang="zh-TW" b="1" u="sng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buFontTx/>
              <a:buNone/>
            </a:pPr>
            <a:endParaRPr lang="en-US" altLang="zh-TW" b="1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buFontTx/>
              <a:buNone/>
            </a:pPr>
            <a:r>
              <a:rPr lang="zh-TW" altLang="en-US" b="1" smtClean="0">
                <a:latin typeface="微軟正黑體" pitchFamily="34" charset="-120"/>
                <a:ea typeface="微軟正黑體" pitchFamily="34" charset="-120"/>
              </a:rPr>
              <a:t>  成長上限的定義</a:t>
            </a:r>
            <a:r>
              <a:rPr lang="en-US" altLang="zh-TW" b="1" smtClean="0">
                <a:latin typeface="微軟正黑體" pitchFamily="34" charset="-120"/>
                <a:ea typeface="微軟正黑體" pitchFamily="34" charset="-120"/>
              </a:rPr>
              <a:t>:</a:t>
            </a:r>
          </a:p>
          <a:p>
            <a:pPr eaLnBrk="1" hangingPunct="1">
              <a:buFontTx/>
              <a:buNone/>
            </a:pPr>
            <a:endParaRPr lang="en-US" altLang="zh-TW" sz="2000" i="1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buFontTx/>
              <a:buNone/>
            </a:pPr>
            <a:r>
              <a:rPr lang="zh-TW" altLang="en-US" sz="2000" i="1" smtClean="0">
                <a:latin typeface="微軟正黑體" pitchFamily="34" charset="-120"/>
                <a:ea typeface="微軟正黑體" pitchFamily="34" charset="-120"/>
              </a:rPr>
              <a:t>「</a:t>
            </a:r>
            <a:r>
              <a:rPr lang="en-US" altLang="zh-TW" sz="2000" i="1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sz="2000" i="1" smtClean="0">
                <a:latin typeface="微軟正黑體" pitchFamily="34" charset="-120"/>
                <a:ea typeface="微軟正黑體" pitchFamily="34" charset="-120"/>
              </a:rPr>
              <a:t>該行動會令一開始的情況很不錯，但過了一段時間，維持同樣的進步程度變得困難，到最後不斷地原地踏步」</a:t>
            </a:r>
            <a:endParaRPr lang="en-US" altLang="zh-TW" sz="2000" i="1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buFontTx/>
              <a:buNone/>
            </a:pPr>
            <a:endParaRPr lang="en-US" altLang="zh-TW" sz="2000" i="1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buFontTx/>
              <a:buNone/>
            </a:pPr>
            <a:r>
              <a:rPr lang="zh-TW" altLang="en-US" sz="2000" b="1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產</a:t>
            </a:r>
            <a:r>
              <a:rPr lang="zh-TW" altLang="en-US" sz="2000" b="1" smtClean="0">
                <a:latin typeface="微軟正黑體" pitchFamily="34" charset="-120"/>
                <a:ea typeface="微軟正黑體" pitchFamily="34" charset="-120"/>
              </a:rPr>
              <a:t>生成長條件的原因</a:t>
            </a:r>
            <a:endParaRPr lang="en-US" altLang="zh-TW" sz="2000" b="1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buFontTx/>
              <a:buNone/>
            </a:pPr>
            <a:endParaRPr lang="en-US" altLang="zh-TW" sz="2000" b="1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buFontTx/>
              <a:buNone/>
            </a:pPr>
            <a:r>
              <a:rPr lang="en-US" altLang="zh-TW" sz="2000" smtClean="0">
                <a:latin typeface="微軟正黑體" pitchFamily="34" charset="-120"/>
                <a:ea typeface="微軟正黑體" pitchFamily="34" charset="-120"/>
              </a:rPr>
              <a:t>	</a:t>
            </a:r>
            <a:r>
              <a:rPr lang="zh-TW" altLang="en-US" sz="2000" smtClean="0">
                <a:latin typeface="微軟正黑體" pitchFamily="34" charset="-120"/>
                <a:ea typeface="微軟正黑體" pitchFamily="34" charset="-120"/>
              </a:rPr>
              <a:t>所有事情</a:t>
            </a:r>
            <a:r>
              <a:rPr lang="zh-TW" altLang="en-US" sz="2000" b="1" smtClean="0">
                <a:latin typeface="微軟正黑體" pitchFamily="34" charset="-120"/>
                <a:ea typeface="微軟正黑體" pitchFamily="34" charset="-120"/>
              </a:rPr>
              <a:t>不可能</a:t>
            </a:r>
            <a:r>
              <a:rPr lang="zh-TW" altLang="en-US" sz="2000" smtClean="0">
                <a:latin typeface="微軟正黑體" pitchFamily="34" charset="-120"/>
                <a:ea typeface="微軟正黑體" pitchFamily="34" charset="-120"/>
              </a:rPr>
              <a:t>無止境增長、進步或發展，因為任何事情都會</a:t>
            </a:r>
            <a:endParaRPr lang="en-US" altLang="zh-TW" sz="2000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buFontTx/>
              <a:buNone/>
            </a:pPr>
            <a:r>
              <a:rPr lang="en-US" altLang="zh-TW" sz="2000" smtClean="0">
                <a:latin typeface="微軟正黑體" pitchFamily="34" charset="-120"/>
                <a:ea typeface="微軟正黑體" pitchFamily="34" charset="-120"/>
              </a:rPr>
              <a:t>	</a:t>
            </a:r>
            <a:r>
              <a:rPr lang="zh-TW" altLang="en-US" sz="2000" smtClean="0">
                <a:latin typeface="微軟正黑體" pitchFamily="34" charset="-120"/>
                <a:ea typeface="微軟正黑體" pitchFamily="34" charset="-120"/>
              </a:rPr>
              <a:t>遇到它的增長或發展極限</a:t>
            </a:r>
            <a:endParaRPr lang="zh-HK" altLang="zh-TW" sz="2000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buFontTx/>
              <a:buNone/>
            </a:pPr>
            <a:endParaRPr lang="en-US" altLang="zh-TW" sz="2000" i="1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buFontTx/>
              <a:buNone/>
            </a:pPr>
            <a:endParaRPr lang="en-US" altLang="zh-HK" sz="2000" i="1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buFontTx/>
              <a:buNone/>
            </a:pPr>
            <a:endParaRPr lang="en-US" altLang="zh-HK" sz="2000" i="1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buFontTx/>
              <a:buNone/>
            </a:pPr>
            <a:endParaRPr lang="en-US" altLang="zh-HK" sz="2000" i="1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buFontTx/>
              <a:buNone/>
            </a:pPr>
            <a:endParaRPr lang="en-US" altLang="zh-HK" sz="2000" i="1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buFontTx/>
              <a:buNone/>
            </a:pPr>
            <a:endParaRPr lang="zh-HK" altLang="zh-TW" sz="2000" i="1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buFontTx/>
              <a:buNone/>
            </a:pPr>
            <a:endParaRPr lang="en-US" altLang="zh-TW" b="1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/>
            <a:endParaRPr lang="zh-TW" altLang="en-US" smtClean="0">
              <a:ea typeface="新細明體" pitchFamily="18" charset="-120"/>
            </a:endParaRPr>
          </a:p>
        </p:txBody>
      </p:sp>
      <p:sp>
        <p:nvSpPr>
          <p:cNvPr id="39941" name="文字方塊 9"/>
          <p:cNvSpPr txBox="1">
            <a:spLocks noChangeArrowheads="1"/>
          </p:cNvSpPr>
          <p:nvPr/>
        </p:nvSpPr>
        <p:spPr bwMode="auto">
          <a:xfrm>
            <a:off x="3311525" y="6580188"/>
            <a:ext cx="5832475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zh-TW" altLang="en-US" sz="1200"/>
              <a:t>梁志援 </a:t>
            </a:r>
            <a:r>
              <a:rPr lang="en-US" altLang="zh-TW" sz="1200"/>
              <a:t>( 2005 ) :《</a:t>
            </a:r>
            <a:r>
              <a:rPr lang="zh-TW" altLang="en-US" sz="1200"/>
              <a:t>我做得到－學習「系統思維」</a:t>
            </a:r>
            <a:r>
              <a:rPr lang="en-US" altLang="zh-TW" sz="1200"/>
              <a:t>》</a:t>
            </a:r>
            <a:r>
              <a:rPr lang="zh-TW" altLang="en-US" sz="1200"/>
              <a:t>，香港，明窗出版社有限公司。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22275"/>
            <a:ext cx="9144000" cy="581025"/>
          </a:xfrm>
        </p:spPr>
        <p:txBody>
          <a:bodyPr/>
          <a:lstStyle/>
          <a:p>
            <a:pPr algn="r" eaLnBrk="1" hangingPunct="1"/>
            <a:r>
              <a:rPr lang="en-US" altLang="zh-HK" smtClean="0">
                <a:latin typeface="微軟正黑體" pitchFamily="34" charset="-120"/>
                <a:ea typeface="微軟正黑體" pitchFamily="34" charset="-120"/>
              </a:rPr>
              <a:t>4.0 </a:t>
            </a:r>
            <a:r>
              <a:rPr lang="zh-HK" altLang="zh-TW" smtClean="0">
                <a:latin typeface="微軟正黑體" pitchFamily="34" charset="-120"/>
                <a:ea typeface="微軟正黑體" pitchFamily="34" charset="-120"/>
              </a:rPr>
              <a:t>系統</a:t>
            </a: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模式</a:t>
            </a:r>
            <a:endParaRPr lang="en-US" smtClean="0"/>
          </a:p>
        </p:txBody>
      </p:sp>
      <p:sp>
        <p:nvSpPr>
          <p:cNvPr id="40963" name="Rectangle 2"/>
          <p:cNvSpPr txBox="1">
            <a:spLocks noChangeArrowheads="1"/>
          </p:cNvSpPr>
          <p:nvPr/>
        </p:nvSpPr>
        <p:spPr bwMode="auto">
          <a:xfrm>
            <a:off x="0" y="6705600"/>
            <a:ext cx="9144000" cy="152400"/>
          </a:xfrm>
          <a:prstGeom prst="rect">
            <a:avLst/>
          </a:prstGeom>
          <a:solidFill>
            <a:srgbClr val="003366"/>
          </a:solidFill>
          <a:ln w="9525">
            <a:noFill/>
            <a:miter lim="800000"/>
            <a:headEnd/>
            <a:tailEnd/>
          </a:ln>
        </p:spPr>
        <p:txBody>
          <a:bodyPr lIns="198000" anchor="ctr"/>
          <a:lstStyle/>
          <a:p>
            <a:endParaRPr lang="en-US" altLang="zh-HK" sz="2400" b="0"/>
          </a:p>
        </p:txBody>
      </p:sp>
      <p:sp>
        <p:nvSpPr>
          <p:cNvPr id="25" name="內容版面配置區 24"/>
          <p:cNvSpPr>
            <a:spLocks noGrp="1"/>
          </p:cNvSpPr>
          <p:nvPr>
            <p:ph idx="1"/>
          </p:nvPr>
        </p:nvSpPr>
        <p:spPr>
          <a:xfrm>
            <a:off x="203200" y="1092200"/>
            <a:ext cx="8496300" cy="26797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zh-TW" b="1" u="sng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4.1</a:t>
            </a:r>
            <a:r>
              <a:rPr lang="zh-TW" altLang="en-US" b="1" u="sng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「系</a:t>
            </a:r>
            <a:r>
              <a:rPr lang="zh-TW" altLang="en-US" b="1" u="sng" dirty="0" smtClean="0">
                <a:solidFill>
                  <a:srgbClr val="003366"/>
                </a:solidFill>
                <a:latin typeface="微軟正黑體" pitchFamily="34" charset="-120"/>
                <a:ea typeface="微軟正黑體" pitchFamily="34" charset="-120"/>
              </a:rPr>
              <a:t>統</a:t>
            </a:r>
            <a:r>
              <a:rPr lang="zh-TW" altLang="en-US" b="1" u="sng" dirty="0" smtClean="0">
                <a:latin typeface="微軟正黑體" pitchFamily="34" charset="-120"/>
                <a:ea typeface="微軟正黑體" pitchFamily="34" charset="-120"/>
              </a:rPr>
              <a:t>模式」一：「成長上限」</a:t>
            </a:r>
            <a:endParaRPr lang="zh-HK" altLang="zh-TW" sz="1800" dirty="0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buFontTx/>
              <a:buNone/>
              <a:defRPr/>
            </a:pPr>
            <a:endParaRPr lang="en-US" altLang="zh-TW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buFontTx/>
              <a:buNone/>
              <a:defRPr/>
            </a:pPr>
            <a:r>
              <a:rPr lang="zh-TW" altLang="en-US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產生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成長條件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:</a:t>
            </a:r>
          </a:p>
          <a:p>
            <a:pPr marL="457200" indent="-457200" eaLnBrk="1" hangingPunct="1">
              <a:buFontTx/>
              <a:buNone/>
              <a:defRPr/>
            </a:pPr>
            <a:r>
              <a:rPr lang="en-US" altLang="zh-TW" sz="1800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1.	</a:t>
            </a:r>
            <a:r>
              <a:rPr lang="en-US" altLang="zh-TW" sz="1800" dirty="0" smtClean="0">
                <a:latin typeface="微軟正黑體" pitchFamily="34" charset="-120"/>
                <a:ea typeface="微軟正黑體" pitchFamily="34" charset="-120"/>
              </a:rPr>
              <a:t>	</a:t>
            </a:r>
            <a:r>
              <a:rPr lang="zh-TW" altLang="en-US" sz="1800" u="sng" dirty="0" smtClean="0">
                <a:latin typeface="微軟正黑體" pitchFamily="34" charset="-120"/>
                <a:ea typeface="微軟正黑體" pitchFamily="34" charset="-120"/>
              </a:rPr>
              <a:t>原因</a:t>
            </a:r>
            <a:r>
              <a:rPr lang="zh-TW" altLang="en-US" sz="1800" dirty="0" smtClean="0">
                <a:latin typeface="微軟正黑體" pitchFamily="34" charset="-120"/>
                <a:ea typeface="微軟正黑體" pitchFamily="34" charset="-120"/>
              </a:rPr>
              <a:t>與</a:t>
            </a:r>
            <a:r>
              <a:rPr lang="zh-TW" altLang="en-US" sz="1800" u="sng" dirty="0" smtClean="0">
                <a:latin typeface="微軟正黑體" pitchFamily="34" charset="-120"/>
                <a:ea typeface="微軟正黑體" pitchFamily="34" charset="-120"/>
              </a:rPr>
              <a:t>結果</a:t>
            </a:r>
            <a:r>
              <a:rPr lang="zh-TW" altLang="en-US" sz="1800" dirty="0" smtClean="0">
                <a:latin typeface="微軟正黑體" pitchFamily="34" charset="-120"/>
                <a:ea typeface="微軟正黑體" pitchFamily="34" charset="-120"/>
              </a:rPr>
              <a:t>的時間差距</a:t>
            </a:r>
            <a:endParaRPr lang="en-US" altLang="zh-TW" sz="1800" dirty="0" smtClean="0">
              <a:latin typeface="微軟正黑體" pitchFamily="34" charset="-120"/>
              <a:ea typeface="微軟正黑體" pitchFamily="34" charset="-120"/>
            </a:endParaRPr>
          </a:p>
          <a:p>
            <a:pPr marL="457200" indent="-457200" eaLnBrk="1" hangingPunct="1">
              <a:buFontTx/>
              <a:buNone/>
              <a:defRPr/>
            </a:pPr>
            <a:r>
              <a:rPr lang="en-US" altLang="zh-TW" sz="1800" dirty="0" smtClean="0">
                <a:latin typeface="微軟正黑體" pitchFamily="34" charset="-120"/>
                <a:ea typeface="微軟正黑體" pitchFamily="34" charset="-120"/>
              </a:rPr>
              <a:t> 		(</a:t>
            </a:r>
            <a:r>
              <a:rPr lang="zh-TW" altLang="en-US" sz="1800" dirty="0" smtClean="0">
                <a:latin typeface="微軟正黑體" pitchFamily="34" charset="-120"/>
                <a:ea typeface="微軟正黑體" pitchFamily="34" charset="-120"/>
              </a:rPr>
              <a:t>該原因所產生的結果，需要一段時間才能實現</a:t>
            </a:r>
            <a:r>
              <a:rPr lang="en-US" altLang="zh-TW" sz="1800" dirty="0" smtClean="0">
                <a:latin typeface="微軟正黑體" pitchFamily="34" charset="-120"/>
                <a:ea typeface="微軟正黑體" pitchFamily="34" charset="-120"/>
              </a:rPr>
              <a:t>)</a:t>
            </a:r>
          </a:p>
          <a:p>
            <a:pPr eaLnBrk="1" hangingPunct="1">
              <a:buFontTx/>
              <a:buNone/>
              <a:defRPr/>
            </a:pPr>
            <a:r>
              <a:rPr lang="en-US" altLang="zh-TW" sz="1800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2.	</a:t>
            </a:r>
            <a:r>
              <a:rPr lang="en-US" altLang="zh-TW" sz="1800" dirty="0" smtClean="0">
                <a:latin typeface="微軟正黑體" pitchFamily="34" charset="-120"/>
                <a:ea typeface="微軟正黑體" pitchFamily="34" charset="-120"/>
              </a:rPr>
              <a:t>	</a:t>
            </a:r>
            <a:r>
              <a:rPr lang="zh-TW" altLang="en-US" sz="1800" dirty="0" smtClean="0">
                <a:latin typeface="微軟正黑體" pitchFamily="34" charset="-120"/>
                <a:ea typeface="微軟正黑體" pitchFamily="34" charset="-120"/>
              </a:rPr>
              <a:t>正、負反饋同時存在</a:t>
            </a:r>
            <a:endParaRPr lang="en-US" altLang="zh-TW" sz="1800" dirty="0" smtClean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0965" name="矩形 7"/>
          <p:cNvSpPr>
            <a:spLocks noChangeArrowheads="1"/>
          </p:cNvSpPr>
          <p:nvPr/>
        </p:nvSpPr>
        <p:spPr bwMode="auto">
          <a:xfrm>
            <a:off x="4203700" y="6611938"/>
            <a:ext cx="494030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zh-TW" altLang="en-US"/>
              <a:t>梁志援 </a:t>
            </a:r>
            <a:r>
              <a:rPr lang="en-US" altLang="zh-TW"/>
              <a:t>( 2005 ) :《</a:t>
            </a:r>
            <a:r>
              <a:rPr lang="zh-TW" altLang="en-US"/>
              <a:t>我做得到－學習「系統思維」</a:t>
            </a:r>
            <a:r>
              <a:rPr lang="en-US" altLang="zh-TW"/>
              <a:t>》</a:t>
            </a:r>
            <a:r>
              <a:rPr lang="zh-TW" altLang="en-US"/>
              <a:t>，香港，明窗出版社有限公司。</a:t>
            </a:r>
          </a:p>
        </p:txBody>
      </p:sp>
      <p:sp>
        <p:nvSpPr>
          <p:cNvPr id="9" name="圓角矩形 3"/>
          <p:cNvSpPr/>
          <p:nvPr/>
        </p:nvSpPr>
        <p:spPr>
          <a:xfrm>
            <a:off x="835025" y="4943475"/>
            <a:ext cx="1439863" cy="576263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TW" altLang="en-US">
                <a:solidFill>
                  <a:schemeClr val="bg1"/>
                </a:solidFill>
                <a:ea typeface="新細明體" pitchFamily="18" charset="-120"/>
              </a:rPr>
              <a:t>動作次數</a:t>
            </a:r>
            <a:endParaRPr lang="zh-HK" altLang="en-US">
              <a:solidFill>
                <a:schemeClr val="bg1"/>
              </a:solidFill>
              <a:ea typeface="新細明體" pitchFamily="18" charset="-120"/>
            </a:endParaRPr>
          </a:p>
        </p:txBody>
      </p:sp>
      <p:sp>
        <p:nvSpPr>
          <p:cNvPr id="10" name="圓角矩形 4"/>
          <p:cNvSpPr/>
          <p:nvPr/>
        </p:nvSpPr>
        <p:spPr>
          <a:xfrm>
            <a:off x="2303463" y="3721100"/>
            <a:ext cx="1295400" cy="576263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TW" altLang="en-US">
                <a:solidFill>
                  <a:srgbClr val="FFFFFF"/>
                </a:solidFill>
                <a:ea typeface="新細明體" pitchFamily="18" charset="-120"/>
              </a:rPr>
              <a:t>開心氣氛</a:t>
            </a:r>
            <a:endParaRPr lang="zh-HK" altLang="en-US">
              <a:solidFill>
                <a:srgbClr val="FFFFFF"/>
              </a:solidFill>
              <a:ea typeface="新細明體" pitchFamily="18" charset="-120"/>
            </a:endParaRPr>
          </a:p>
        </p:txBody>
      </p:sp>
      <p:sp>
        <p:nvSpPr>
          <p:cNvPr id="11" name="圓角矩形 5"/>
          <p:cNvSpPr/>
          <p:nvPr/>
        </p:nvSpPr>
        <p:spPr>
          <a:xfrm>
            <a:off x="3522663" y="4937125"/>
            <a:ext cx="1571625" cy="576263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TW" altLang="en-US">
                <a:solidFill>
                  <a:srgbClr val="FFFFFF"/>
                </a:solidFill>
                <a:ea typeface="新細明體" pitchFamily="18" charset="-120"/>
              </a:rPr>
              <a:t>動作改變</a:t>
            </a:r>
            <a:endParaRPr lang="zh-HK" altLang="en-US">
              <a:solidFill>
                <a:srgbClr val="FFFFFF"/>
              </a:solidFill>
              <a:ea typeface="新細明體" pitchFamily="18" charset="-120"/>
            </a:endParaRPr>
          </a:p>
        </p:txBody>
      </p:sp>
      <p:sp>
        <p:nvSpPr>
          <p:cNvPr id="12" name="弧形箭號 (下彎) 6"/>
          <p:cNvSpPr/>
          <p:nvPr/>
        </p:nvSpPr>
        <p:spPr>
          <a:xfrm rot="19094048">
            <a:off x="1128713" y="4103688"/>
            <a:ext cx="1008062" cy="43180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HK" altLang="en-US">
              <a:solidFill>
                <a:schemeClr val="tx1"/>
              </a:solidFill>
              <a:ea typeface="新細明體" pitchFamily="18" charset="-120"/>
            </a:endParaRPr>
          </a:p>
        </p:txBody>
      </p:sp>
      <p:sp>
        <p:nvSpPr>
          <p:cNvPr id="13" name="弧形箭號 (下彎) 7"/>
          <p:cNvSpPr/>
          <p:nvPr/>
        </p:nvSpPr>
        <p:spPr>
          <a:xfrm rot="2417447">
            <a:off x="3913188" y="4184650"/>
            <a:ext cx="792162" cy="43180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HK" altLang="en-US">
              <a:solidFill>
                <a:schemeClr val="tx1"/>
              </a:solidFill>
              <a:ea typeface="新細明體" pitchFamily="18" charset="-120"/>
            </a:endParaRPr>
          </a:p>
        </p:txBody>
      </p:sp>
      <p:sp>
        <p:nvSpPr>
          <p:cNvPr id="14" name="弧形箭號 (下彎) 8"/>
          <p:cNvSpPr/>
          <p:nvPr/>
        </p:nvSpPr>
        <p:spPr>
          <a:xfrm rot="10800000">
            <a:off x="2054225" y="5614988"/>
            <a:ext cx="1839913" cy="719137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HK" altLang="en-US">
              <a:solidFill>
                <a:schemeClr val="tx1"/>
              </a:solidFill>
              <a:ea typeface="新細明體" pitchFamily="18" charset="-120"/>
            </a:endParaRPr>
          </a:p>
        </p:txBody>
      </p:sp>
      <p:sp>
        <p:nvSpPr>
          <p:cNvPr id="15" name="圓角矩形 16"/>
          <p:cNvSpPr/>
          <p:nvPr/>
        </p:nvSpPr>
        <p:spPr>
          <a:xfrm>
            <a:off x="6502400" y="4937125"/>
            <a:ext cx="1366838" cy="576263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TW" altLang="en-US">
                <a:solidFill>
                  <a:srgbClr val="FFFFFF"/>
                </a:solidFill>
                <a:ea typeface="新細明體" pitchFamily="18" charset="-120"/>
              </a:rPr>
              <a:t>體力消耗</a:t>
            </a:r>
            <a:endParaRPr lang="zh-HK" altLang="en-US">
              <a:solidFill>
                <a:srgbClr val="FFFFFF"/>
              </a:solidFill>
              <a:ea typeface="新細明體" pitchFamily="18" charset="-120"/>
            </a:endParaRPr>
          </a:p>
        </p:txBody>
      </p:sp>
      <p:sp>
        <p:nvSpPr>
          <p:cNvPr id="16" name="弧形箭號 (上彎) 17"/>
          <p:cNvSpPr/>
          <p:nvPr/>
        </p:nvSpPr>
        <p:spPr>
          <a:xfrm rot="10800000">
            <a:off x="4811713" y="4056063"/>
            <a:ext cx="1660525" cy="60960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HK" altLang="en-US">
              <a:solidFill>
                <a:schemeClr val="tx1"/>
              </a:solidFill>
              <a:ea typeface="新細明體" pitchFamily="18" charset="-120"/>
            </a:endParaRPr>
          </a:p>
        </p:txBody>
      </p:sp>
      <p:sp>
        <p:nvSpPr>
          <p:cNvPr id="17" name="弧形箭號 (上彎) 18"/>
          <p:cNvSpPr/>
          <p:nvPr/>
        </p:nvSpPr>
        <p:spPr>
          <a:xfrm>
            <a:off x="4848225" y="5673725"/>
            <a:ext cx="1736725" cy="71913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HK" altLang="en-US">
              <a:solidFill>
                <a:schemeClr val="tx1"/>
              </a:solidFill>
              <a:ea typeface="新細明體" pitchFamily="18" charset="-120"/>
            </a:endParaRPr>
          </a:p>
        </p:txBody>
      </p:sp>
      <p:pic>
        <p:nvPicPr>
          <p:cNvPr id="40975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4225" y="3867150"/>
            <a:ext cx="847725" cy="798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76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21163" y="3919538"/>
            <a:ext cx="847725" cy="79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77" name="Picture 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92725" y="3611563"/>
            <a:ext cx="847725" cy="79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向上箭號 21"/>
          <p:cNvSpPr/>
          <p:nvPr/>
        </p:nvSpPr>
        <p:spPr>
          <a:xfrm>
            <a:off x="3630613" y="5005388"/>
            <a:ext cx="215900" cy="431800"/>
          </a:xfrm>
          <a:prstGeom prst="up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>
              <a:solidFill>
                <a:srgbClr val="FFFFFF"/>
              </a:solidFill>
              <a:ea typeface="新細明體" pitchFamily="18" charset="-120"/>
            </a:endParaRPr>
          </a:p>
        </p:txBody>
      </p:sp>
      <p:sp>
        <p:nvSpPr>
          <p:cNvPr id="24" name="向上箭號 22"/>
          <p:cNvSpPr/>
          <p:nvPr/>
        </p:nvSpPr>
        <p:spPr>
          <a:xfrm>
            <a:off x="973138" y="4919663"/>
            <a:ext cx="215900" cy="431800"/>
          </a:xfrm>
          <a:prstGeom prst="up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>
              <a:solidFill>
                <a:srgbClr val="FFFFFF"/>
              </a:solidFill>
              <a:ea typeface="新細明體" pitchFamily="18" charset="-120"/>
            </a:endParaRPr>
          </a:p>
        </p:txBody>
      </p:sp>
      <p:sp>
        <p:nvSpPr>
          <p:cNvPr id="26" name="向上箭號 23"/>
          <p:cNvSpPr/>
          <p:nvPr/>
        </p:nvSpPr>
        <p:spPr>
          <a:xfrm>
            <a:off x="2363788" y="3700463"/>
            <a:ext cx="215900" cy="431800"/>
          </a:xfrm>
          <a:prstGeom prst="up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>
              <a:solidFill>
                <a:srgbClr val="FFFFFF"/>
              </a:solidFill>
              <a:ea typeface="新細明體" pitchFamily="18" charset="-120"/>
            </a:endParaRPr>
          </a:p>
        </p:txBody>
      </p:sp>
      <p:sp>
        <p:nvSpPr>
          <p:cNvPr id="27" name="向上箭號 24"/>
          <p:cNvSpPr/>
          <p:nvPr/>
        </p:nvSpPr>
        <p:spPr>
          <a:xfrm>
            <a:off x="3335338" y="5005388"/>
            <a:ext cx="215900" cy="431800"/>
          </a:xfrm>
          <a:prstGeom prst="up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>
              <a:solidFill>
                <a:srgbClr val="FFFFFF"/>
              </a:solidFill>
              <a:ea typeface="新細明體" pitchFamily="18" charset="-120"/>
            </a:endParaRPr>
          </a:p>
        </p:txBody>
      </p:sp>
      <p:sp>
        <p:nvSpPr>
          <p:cNvPr id="28" name="向上箭號 25"/>
          <p:cNvSpPr/>
          <p:nvPr/>
        </p:nvSpPr>
        <p:spPr>
          <a:xfrm>
            <a:off x="7478713" y="5005388"/>
            <a:ext cx="215900" cy="431800"/>
          </a:xfrm>
          <a:prstGeom prst="up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>
              <a:solidFill>
                <a:srgbClr val="FFFFFF"/>
              </a:solidFill>
              <a:ea typeface="新細明體" pitchFamily="18" charset="-120"/>
            </a:endParaRPr>
          </a:p>
        </p:txBody>
      </p:sp>
      <p:sp>
        <p:nvSpPr>
          <p:cNvPr id="29" name="向下箭號 26"/>
          <p:cNvSpPr/>
          <p:nvPr/>
        </p:nvSpPr>
        <p:spPr>
          <a:xfrm>
            <a:off x="4737100" y="5024438"/>
            <a:ext cx="215900" cy="431800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>
              <a:solidFill>
                <a:srgbClr val="FFFFFF"/>
              </a:solidFill>
              <a:ea typeface="新細明體" pitchFamily="18" charset="-120"/>
            </a:endParaRPr>
          </a:p>
        </p:txBody>
      </p:sp>
      <p:sp>
        <p:nvSpPr>
          <p:cNvPr id="30" name="等於 21"/>
          <p:cNvSpPr/>
          <p:nvPr/>
        </p:nvSpPr>
        <p:spPr>
          <a:xfrm rot="14205283">
            <a:off x="5845175" y="6196013"/>
            <a:ext cx="574675" cy="215900"/>
          </a:xfrm>
          <a:prstGeom prst="mathEqual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zh-TW" altLang="en-US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0985" name="TextBox 28"/>
          <p:cNvSpPr txBox="1">
            <a:spLocks noChangeArrowheads="1"/>
          </p:cNvSpPr>
          <p:nvPr/>
        </p:nvSpPr>
        <p:spPr bwMode="auto">
          <a:xfrm>
            <a:off x="7032625" y="5800725"/>
            <a:ext cx="16478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zh-TW" altLang="en-US" sz="2800">
                <a:solidFill>
                  <a:schemeClr val="tx1"/>
                </a:solidFill>
                <a:ea typeface="微軟正黑體" pitchFamily="34" charset="-120"/>
              </a:rPr>
              <a:t>時間滯延</a:t>
            </a:r>
          </a:p>
        </p:txBody>
      </p:sp>
      <p:cxnSp>
        <p:nvCxnSpPr>
          <p:cNvPr id="32" name="直線單箭頭接點 24"/>
          <p:cNvCxnSpPr/>
          <p:nvPr/>
        </p:nvCxnSpPr>
        <p:spPr>
          <a:xfrm flipH="1" flipV="1">
            <a:off x="6432550" y="6084888"/>
            <a:ext cx="628650" cy="2809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4098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5725" y="5721350"/>
            <a:ext cx="847725" cy="798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88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54625" y="5759450"/>
            <a:ext cx="847725" cy="798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89" name="Isosceles Triangle 1"/>
          <p:cNvSpPr>
            <a:spLocks noChangeArrowheads="1"/>
          </p:cNvSpPr>
          <p:nvPr/>
        </p:nvSpPr>
        <p:spPr bwMode="auto">
          <a:xfrm>
            <a:off x="5521325" y="5024438"/>
            <a:ext cx="423863" cy="412750"/>
          </a:xfrm>
          <a:prstGeom prst="triangle">
            <a:avLst>
              <a:gd name="adj" fmla="val 50000"/>
            </a:avLst>
          </a:prstGeom>
          <a:solidFill>
            <a:schemeClr val="bg2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algn="r"/>
            <a:endParaRPr lang="en-US"/>
          </a:p>
        </p:txBody>
      </p:sp>
      <p:sp>
        <p:nvSpPr>
          <p:cNvPr id="40990" name="Rectangle 2"/>
          <p:cNvSpPr>
            <a:spLocks noChangeArrowheads="1"/>
          </p:cNvSpPr>
          <p:nvPr/>
        </p:nvSpPr>
        <p:spPr bwMode="auto">
          <a:xfrm>
            <a:off x="5321300" y="5005388"/>
            <a:ext cx="809625" cy="46037"/>
          </a:xfrm>
          <a:prstGeom prst="rect">
            <a:avLst/>
          </a:prstGeom>
          <a:solidFill>
            <a:schemeClr val="bg2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algn="r"/>
            <a:endParaRPr lang="en-US"/>
          </a:p>
        </p:txBody>
      </p:sp>
      <p:sp>
        <p:nvSpPr>
          <p:cNvPr id="40991" name="Isosceles Triangle 32"/>
          <p:cNvSpPr>
            <a:spLocks noChangeArrowheads="1"/>
          </p:cNvSpPr>
          <p:nvPr/>
        </p:nvSpPr>
        <p:spPr bwMode="auto">
          <a:xfrm>
            <a:off x="2625725" y="5053013"/>
            <a:ext cx="423863" cy="412750"/>
          </a:xfrm>
          <a:prstGeom prst="triangle">
            <a:avLst>
              <a:gd name="adj" fmla="val 50000"/>
            </a:avLst>
          </a:prstGeom>
          <a:solidFill>
            <a:schemeClr val="bg2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algn="r"/>
            <a:endParaRPr lang="en-US"/>
          </a:p>
        </p:txBody>
      </p:sp>
      <p:sp>
        <p:nvSpPr>
          <p:cNvPr id="40992" name="Rectangle 33"/>
          <p:cNvSpPr>
            <a:spLocks noChangeArrowheads="1"/>
          </p:cNvSpPr>
          <p:nvPr/>
        </p:nvSpPr>
        <p:spPr bwMode="auto">
          <a:xfrm rot="-827338">
            <a:off x="2425700" y="5033963"/>
            <a:ext cx="809625" cy="46037"/>
          </a:xfrm>
          <a:prstGeom prst="rect">
            <a:avLst/>
          </a:prstGeom>
          <a:solidFill>
            <a:schemeClr val="bg2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algn="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22275"/>
            <a:ext cx="9144000" cy="581025"/>
          </a:xfrm>
        </p:spPr>
        <p:txBody>
          <a:bodyPr/>
          <a:lstStyle/>
          <a:p>
            <a:pPr algn="r" eaLnBrk="1" hangingPunct="1"/>
            <a:r>
              <a:rPr lang="en-US" altLang="zh-HK" smtClean="0">
                <a:latin typeface="微軟正黑體" pitchFamily="34" charset="-120"/>
                <a:ea typeface="微軟正黑體" pitchFamily="34" charset="-120"/>
              </a:rPr>
              <a:t>4.0 </a:t>
            </a:r>
            <a:r>
              <a:rPr lang="zh-HK" altLang="zh-TW" smtClean="0">
                <a:latin typeface="微軟正黑體" pitchFamily="34" charset="-120"/>
                <a:ea typeface="微軟正黑體" pitchFamily="34" charset="-120"/>
              </a:rPr>
              <a:t>系統</a:t>
            </a: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模式</a:t>
            </a:r>
            <a:endParaRPr lang="en-US" smtClean="0"/>
          </a:p>
        </p:txBody>
      </p:sp>
      <p:sp>
        <p:nvSpPr>
          <p:cNvPr id="41987" name="Rectangle 2"/>
          <p:cNvSpPr txBox="1">
            <a:spLocks noChangeArrowheads="1"/>
          </p:cNvSpPr>
          <p:nvPr/>
        </p:nvSpPr>
        <p:spPr bwMode="auto">
          <a:xfrm>
            <a:off x="0" y="6705600"/>
            <a:ext cx="9144000" cy="152400"/>
          </a:xfrm>
          <a:prstGeom prst="rect">
            <a:avLst/>
          </a:prstGeom>
          <a:solidFill>
            <a:srgbClr val="003366"/>
          </a:solidFill>
          <a:ln w="9525">
            <a:noFill/>
            <a:miter lim="800000"/>
            <a:headEnd/>
            <a:tailEnd/>
          </a:ln>
        </p:spPr>
        <p:txBody>
          <a:bodyPr lIns="198000" anchor="ctr"/>
          <a:lstStyle/>
          <a:p>
            <a:endParaRPr lang="en-US" altLang="zh-HK" sz="2400" b="0"/>
          </a:p>
        </p:txBody>
      </p:sp>
      <p:sp>
        <p:nvSpPr>
          <p:cNvPr id="41988" name="內容版面配置區 24"/>
          <p:cNvSpPr>
            <a:spLocks noGrp="1"/>
          </p:cNvSpPr>
          <p:nvPr>
            <p:ph idx="1"/>
          </p:nvPr>
        </p:nvSpPr>
        <p:spPr>
          <a:xfrm>
            <a:off x="203200" y="1092200"/>
            <a:ext cx="8496300" cy="4953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zh-TW" altLang="en-US" b="1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小結</a:t>
            </a:r>
            <a:r>
              <a:rPr lang="en-US" altLang="zh-TW" b="1" smtClean="0">
                <a:latin typeface="微軟正黑體" pitchFamily="34" charset="-120"/>
                <a:ea typeface="微軟正黑體" pitchFamily="34" charset="-120"/>
              </a:rPr>
              <a:t>:</a:t>
            </a:r>
          </a:p>
          <a:p>
            <a:pPr eaLnBrk="1" hangingPunct="1">
              <a:buFontTx/>
              <a:buNone/>
            </a:pPr>
            <a:endParaRPr lang="en-US" altLang="zh-TW" b="1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buFontTx/>
              <a:buNone/>
            </a:pPr>
            <a:endParaRPr lang="en-US" altLang="zh-TW" b="1" smtClean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1989" name="矩形 7"/>
          <p:cNvSpPr>
            <a:spLocks noChangeArrowheads="1"/>
          </p:cNvSpPr>
          <p:nvPr/>
        </p:nvSpPr>
        <p:spPr bwMode="auto">
          <a:xfrm>
            <a:off x="4203700" y="6611938"/>
            <a:ext cx="494030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zh-TW" altLang="en-US"/>
              <a:t>梁志援 </a:t>
            </a:r>
            <a:r>
              <a:rPr lang="en-US" altLang="zh-TW"/>
              <a:t>( 2005 ) :《</a:t>
            </a:r>
            <a:r>
              <a:rPr lang="zh-TW" altLang="en-US"/>
              <a:t>我做得到－學習「系統思維」</a:t>
            </a:r>
            <a:r>
              <a:rPr lang="en-US" altLang="zh-TW"/>
              <a:t>》</a:t>
            </a:r>
            <a:r>
              <a:rPr lang="zh-TW" altLang="en-US"/>
              <a:t>，香港，明窗出版社有限公司。</a:t>
            </a:r>
          </a:p>
        </p:txBody>
      </p:sp>
      <p:graphicFrame>
        <p:nvGraphicFramePr>
          <p:cNvPr id="33" name="內容版面配置區 3"/>
          <p:cNvGraphicFramePr>
            <a:graphicFrameLocks/>
          </p:cNvGraphicFramePr>
          <p:nvPr/>
        </p:nvGraphicFramePr>
        <p:xfrm>
          <a:off x="457200" y="1481138"/>
          <a:ext cx="8229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>
                          <a:solidFill>
                            <a:srgbClr val="00206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穩定效應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00206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負反饋</a:t>
                      </a:r>
                      <a:r>
                        <a:rPr lang="en-US" altLang="zh-TW" dirty="0" smtClean="0">
                          <a:solidFill>
                            <a:srgbClr val="00206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(Negative Feedback)</a:t>
                      </a:r>
                    </a:p>
                    <a:p>
                      <a:pPr algn="ctr"/>
                      <a:r>
                        <a:rPr lang="zh-TW" altLang="en-US" dirty="0" smtClean="0">
                          <a:solidFill>
                            <a:srgbClr val="00206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又稱平衡反饋</a:t>
                      </a:r>
                      <a:r>
                        <a:rPr lang="en-US" altLang="zh-TW" dirty="0" smtClean="0">
                          <a:solidFill>
                            <a:srgbClr val="00206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(Balancing Feedback</a:t>
                      </a:r>
                      <a:r>
                        <a:rPr lang="zh-TW" altLang="en-US" dirty="0" smtClean="0">
                          <a:solidFill>
                            <a:srgbClr val="00206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）</a:t>
                      </a:r>
                      <a:endParaRPr lang="zh-TW" altLang="en-US" dirty="0">
                        <a:solidFill>
                          <a:srgbClr val="00206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dirty="0" smtClean="0">
                          <a:solidFill>
                            <a:schemeClr val="bg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梁志援 </a:t>
                      </a:r>
                      <a:r>
                        <a:rPr lang="en-US" altLang="zh-TW" sz="1800" dirty="0" smtClean="0">
                          <a:solidFill>
                            <a:schemeClr val="bg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( 2005 ) </a:t>
                      </a:r>
                      <a:endParaRPr lang="zh-TW" altLang="en-US" dirty="0" smtClean="0">
                        <a:solidFill>
                          <a:schemeClr val="bg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>
                          <a:solidFill>
                            <a:schemeClr val="bg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薛俊良 </a:t>
                      </a:r>
                      <a:r>
                        <a:rPr lang="en-US" altLang="zh-TW" sz="1800" dirty="0" smtClean="0">
                          <a:solidFill>
                            <a:schemeClr val="bg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(2006 )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>
                          <a:solidFill>
                            <a:srgbClr val="00206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因果之間的關係成反比，令效果有↑，也有↓</a:t>
                      </a:r>
                    </a:p>
                  </a:txBody>
                  <a:tcP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b="1" dirty="0" smtClean="0">
                          <a:solidFill>
                            <a:schemeClr val="bg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有穩定及限制的作用，令結果保持常態</a:t>
                      </a:r>
                      <a:endParaRPr lang="zh-TW" altLang="en-US" b="1" dirty="0">
                        <a:solidFill>
                          <a:schemeClr val="bg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4" name="資料庫圖表 5"/>
          <p:cNvGraphicFramePr/>
          <p:nvPr/>
        </p:nvGraphicFramePr>
        <p:xfrm>
          <a:off x="467544" y="3789040"/>
          <a:ext cx="3600400" cy="23358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5" name="向下箭號 6"/>
          <p:cNvSpPr/>
          <p:nvPr/>
        </p:nvSpPr>
        <p:spPr>
          <a:xfrm>
            <a:off x="2700338" y="4076700"/>
            <a:ext cx="142875" cy="288925"/>
          </a:xfrm>
          <a:prstGeom prst="downArrow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>
              <a:solidFill>
                <a:srgbClr val="FFFFFF"/>
              </a:solidFill>
              <a:ea typeface="新細明體" pitchFamily="18" charset="-120"/>
            </a:endParaRPr>
          </a:p>
        </p:txBody>
      </p:sp>
      <p:sp>
        <p:nvSpPr>
          <p:cNvPr id="36" name="向下箭號 8"/>
          <p:cNvSpPr/>
          <p:nvPr/>
        </p:nvSpPr>
        <p:spPr>
          <a:xfrm>
            <a:off x="1763713" y="5445125"/>
            <a:ext cx="144462" cy="287338"/>
          </a:xfrm>
          <a:prstGeom prst="downArrow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>
              <a:solidFill>
                <a:srgbClr val="FFFFFF"/>
              </a:solidFill>
              <a:ea typeface="新細明體" pitchFamily="18" charset="-120"/>
            </a:endParaRPr>
          </a:p>
        </p:txBody>
      </p:sp>
      <p:sp>
        <p:nvSpPr>
          <p:cNvPr id="37" name="向下箭號 9"/>
          <p:cNvSpPr/>
          <p:nvPr/>
        </p:nvSpPr>
        <p:spPr>
          <a:xfrm>
            <a:off x="1619250" y="4076700"/>
            <a:ext cx="144463" cy="288925"/>
          </a:xfrm>
          <a:prstGeom prst="downArrow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>
              <a:solidFill>
                <a:srgbClr val="FFFFFF"/>
              </a:solidFill>
              <a:ea typeface="新細明體" pitchFamily="18" charset="-120"/>
            </a:endParaRPr>
          </a:p>
        </p:txBody>
      </p:sp>
      <p:sp>
        <p:nvSpPr>
          <p:cNvPr id="38" name="向上箭號 10"/>
          <p:cNvSpPr/>
          <p:nvPr/>
        </p:nvSpPr>
        <p:spPr>
          <a:xfrm>
            <a:off x="3708400" y="5300663"/>
            <a:ext cx="142875" cy="288925"/>
          </a:xfrm>
          <a:prstGeom prst="up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>
              <a:solidFill>
                <a:srgbClr val="FFFFFF"/>
              </a:solidFill>
              <a:ea typeface="新細明體" pitchFamily="18" charset="-120"/>
            </a:endParaRPr>
          </a:p>
        </p:txBody>
      </p:sp>
      <p:sp>
        <p:nvSpPr>
          <p:cNvPr id="39" name="矩形 11"/>
          <p:cNvSpPr/>
          <p:nvPr/>
        </p:nvSpPr>
        <p:spPr>
          <a:xfrm>
            <a:off x="3131840" y="4365104"/>
            <a:ext cx="432047" cy="523220"/>
          </a:xfrm>
          <a:prstGeom prst="rect">
            <a:avLst/>
          </a:prstGeom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>
              <a:defRPr/>
            </a:pPr>
            <a:r>
              <a:rPr lang="zh-TW" altLang="en-US" sz="28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新細明體" charset="-120"/>
                <a:cs typeface="新細明體" charset="-120"/>
              </a:rPr>
              <a:t>反</a:t>
            </a:r>
          </a:p>
        </p:txBody>
      </p:sp>
      <p:sp>
        <p:nvSpPr>
          <p:cNvPr id="40" name="矩形 12"/>
          <p:cNvSpPr/>
          <p:nvPr/>
        </p:nvSpPr>
        <p:spPr>
          <a:xfrm>
            <a:off x="1979712" y="5661248"/>
            <a:ext cx="543739" cy="523220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>
              <a:defRPr/>
            </a:pPr>
            <a:r>
              <a:rPr lang="zh-TW" altLang="en-US" sz="28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新細明體" charset="-120"/>
                <a:cs typeface="新細明體" charset="-120"/>
              </a:rPr>
              <a:t>反</a:t>
            </a:r>
          </a:p>
        </p:txBody>
      </p:sp>
      <p:sp>
        <p:nvSpPr>
          <p:cNvPr id="42" name="矩形 16"/>
          <p:cNvSpPr/>
          <p:nvPr/>
        </p:nvSpPr>
        <p:spPr>
          <a:xfrm>
            <a:off x="899592" y="4437112"/>
            <a:ext cx="543739" cy="523220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>
              <a:defRPr/>
            </a:pPr>
            <a:r>
              <a:rPr lang="zh-TW" altLang="en-US" sz="28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新細明體" charset="-120"/>
                <a:cs typeface="新細明體" charset="-120"/>
              </a:rPr>
              <a:t>同</a:t>
            </a:r>
          </a:p>
        </p:txBody>
      </p:sp>
      <p:sp>
        <p:nvSpPr>
          <p:cNvPr id="43" name="甜甜圈 18"/>
          <p:cNvSpPr/>
          <p:nvPr/>
        </p:nvSpPr>
        <p:spPr>
          <a:xfrm>
            <a:off x="1314450" y="3937000"/>
            <a:ext cx="576263" cy="571500"/>
          </a:xfrm>
          <a:prstGeom prst="donut">
            <a:avLst>
              <a:gd name="adj" fmla="val 2505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44" name="甜甜圈 19"/>
          <p:cNvSpPr/>
          <p:nvPr/>
        </p:nvSpPr>
        <p:spPr>
          <a:xfrm>
            <a:off x="2611438" y="3921125"/>
            <a:ext cx="574675" cy="574675"/>
          </a:xfrm>
          <a:prstGeom prst="donut">
            <a:avLst>
              <a:gd name="adj" fmla="val 2505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45" name="向下箭號 20"/>
          <p:cNvSpPr/>
          <p:nvPr/>
        </p:nvSpPr>
        <p:spPr>
          <a:xfrm>
            <a:off x="5076825" y="5445125"/>
            <a:ext cx="142875" cy="287338"/>
          </a:xfrm>
          <a:prstGeom prst="downArrow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>
              <a:solidFill>
                <a:srgbClr val="FFFFFF"/>
              </a:solidFill>
              <a:ea typeface="新細明體" pitchFamily="18" charset="-120"/>
            </a:endParaRPr>
          </a:p>
        </p:txBody>
      </p:sp>
      <p:sp>
        <p:nvSpPr>
          <p:cNvPr id="46" name="向下箭號 21"/>
          <p:cNvSpPr/>
          <p:nvPr/>
        </p:nvSpPr>
        <p:spPr>
          <a:xfrm>
            <a:off x="5364163" y="5445125"/>
            <a:ext cx="144462" cy="287338"/>
          </a:xfrm>
          <a:prstGeom prst="downArrow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>
              <a:solidFill>
                <a:srgbClr val="FFFFFF"/>
              </a:solidFill>
              <a:ea typeface="新細明體" pitchFamily="18" charset="-120"/>
            </a:endParaRPr>
          </a:p>
        </p:txBody>
      </p:sp>
      <p:sp>
        <p:nvSpPr>
          <p:cNvPr id="47" name="向上箭號 22"/>
          <p:cNvSpPr/>
          <p:nvPr/>
        </p:nvSpPr>
        <p:spPr>
          <a:xfrm>
            <a:off x="5867400" y="5445125"/>
            <a:ext cx="144463" cy="287338"/>
          </a:xfrm>
          <a:prstGeom prst="up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>
              <a:solidFill>
                <a:srgbClr val="FFFFFF"/>
              </a:solidFill>
              <a:ea typeface="新細明體" pitchFamily="18" charset="-120"/>
            </a:endParaRPr>
          </a:p>
        </p:txBody>
      </p:sp>
      <p:sp>
        <p:nvSpPr>
          <p:cNvPr id="48" name="向上箭號 23"/>
          <p:cNvSpPr/>
          <p:nvPr/>
        </p:nvSpPr>
        <p:spPr>
          <a:xfrm>
            <a:off x="6156325" y="5445125"/>
            <a:ext cx="144463" cy="287338"/>
          </a:xfrm>
          <a:prstGeom prst="up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>
              <a:solidFill>
                <a:srgbClr val="FFFFFF"/>
              </a:solidFill>
              <a:ea typeface="新細明體" pitchFamily="18" charset="-120"/>
            </a:endParaRPr>
          </a:p>
        </p:txBody>
      </p:sp>
      <p:sp>
        <p:nvSpPr>
          <p:cNvPr id="49" name="向上箭號 24"/>
          <p:cNvSpPr/>
          <p:nvPr/>
        </p:nvSpPr>
        <p:spPr>
          <a:xfrm>
            <a:off x="5076825" y="5949950"/>
            <a:ext cx="142875" cy="287338"/>
          </a:xfrm>
          <a:prstGeom prst="up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>
              <a:solidFill>
                <a:srgbClr val="FFFFFF"/>
              </a:solidFill>
              <a:ea typeface="新細明體" pitchFamily="18" charset="-120"/>
            </a:endParaRPr>
          </a:p>
        </p:txBody>
      </p:sp>
      <p:sp>
        <p:nvSpPr>
          <p:cNvPr id="50" name="向上箭號 25"/>
          <p:cNvSpPr/>
          <p:nvPr/>
        </p:nvSpPr>
        <p:spPr>
          <a:xfrm>
            <a:off x="6156325" y="5949950"/>
            <a:ext cx="144463" cy="287338"/>
          </a:xfrm>
          <a:prstGeom prst="up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>
              <a:solidFill>
                <a:srgbClr val="FFFFFF"/>
              </a:solidFill>
              <a:ea typeface="新細明體" pitchFamily="18" charset="-120"/>
            </a:endParaRPr>
          </a:p>
        </p:txBody>
      </p:sp>
      <p:sp>
        <p:nvSpPr>
          <p:cNvPr id="51" name="向下箭號 26"/>
          <p:cNvSpPr/>
          <p:nvPr/>
        </p:nvSpPr>
        <p:spPr>
          <a:xfrm>
            <a:off x="5364163" y="5949950"/>
            <a:ext cx="144462" cy="287338"/>
          </a:xfrm>
          <a:prstGeom prst="downArrow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>
              <a:solidFill>
                <a:srgbClr val="FFFFFF"/>
              </a:solidFill>
              <a:ea typeface="新細明體" pitchFamily="18" charset="-120"/>
            </a:endParaRPr>
          </a:p>
        </p:txBody>
      </p:sp>
      <p:sp>
        <p:nvSpPr>
          <p:cNvPr id="52" name="向下箭號 27"/>
          <p:cNvSpPr/>
          <p:nvPr/>
        </p:nvSpPr>
        <p:spPr>
          <a:xfrm>
            <a:off x="5867400" y="5949950"/>
            <a:ext cx="144463" cy="287338"/>
          </a:xfrm>
          <a:prstGeom prst="downArrow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>
              <a:solidFill>
                <a:srgbClr val="FFFFFF"/>
              </a:solidFill>
              <a:ea typeface="新細明體" pitchFamily="18" charset="-120"/>
            </a:endParaRPr>
          </a:p>
        </p:txBody>
      </p:sp>
      <p:sp>
        <p:nvSpPr>
          <p:cNvPr id="53" name="矩形 14"/>
          <p:cNvSpPr/>
          <p:nvPr/>
        </p:nvSpPr>
        <p:spPr>
          <a:xfrm>
            <a:off x="5016500" y="4017963"/>
            <a:ext cx="3927475" cy="23082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zh-TW" altLang="en-US" sz="1600" dirty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「反」</a:t>
            </a:r>
            <a:r>
              <a:rPr lang="en-US" altLang="zh-TW" sz="1600" dirty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X</a:t>
            </a:r>
            <a:r>
              <a:rPr lang="zh-TW" altLang="en-US" sz="1600" dirty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「反」</a:t>
            </a:r>
            <a:r>
              <a:rPr lang="en-US" altLang="zh-TW" sz="1600" dirty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=</a:t>
            </a:r>
            <a:r>
              <a:rPr lang="zh-TW" altLang="en-US" sz="1600" dirty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「同」</a:t>
            </a:r>
            <a:endParaRPr lang="en-US" altLang="zh-TW" sz="1600" dirty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>
              <a:defRPr/>
            </a:pPr>
            <a:endParaRPr lang="en-US" altLang="zh-TW" sz="1600" dirty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>
              <a:buFont typeface="Wingdings"/>
              <a:buChar char="à"/>
              <a:defRPr/>
            </a:pPr>
            <a:r>
              <a:rPr lang="zh-TW" altLang="en-US" sz="1600" dirty="0">
                <a:ln w="11430"/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「反」的數量為</a:t>
            </a:r>
            <a:r>
              <a:rPr lang="zh-TW" altLang="en-US" sz="1600" u="sng" dirty="0">
                <a:ln w="11430"/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雙數</a:t>
            </a:r>
            <a:r>
              <a:rPr lang="zh-TW" altLang="en-US" sz="1600" dirty="0">
                <a:ln w="11430"/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或</a:t>
            </a:r>
            <a:r>
              <a:rPr lang="zh-TW" altLang="en-US" sz="1600" u="sng" dirty="0">
                <a:ln w="11430"/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沒有「反」</a:t>
            </a:r>
            <a:r>
              <a:rPr lang="zh-TW" altLang="en-US" sz="1600" dirty="0">
                <a:ln w="11430"/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的存在</a:t>
            </a:r>
            <a:r>
              <a:rPr lang="en-US" altLang="zh-TW" sz="1600" dirty="0">
                <a:ln w="11430"/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</a:t>
            </a:r>
            <a:r>
              <a:rPr lang="zh-TW" altLang="en-US" sz="16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雪球效應 </a:t>
            </a:r>
            <a:endParaRPr lang="en-US" altLang="zh-TW" sz="1600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buFont typeface="Wingdings"/>
              <a:buChar char="à"/>
              <a:defRPr/>
            </a:pPr>
            <a:r>
              <a:rPr lang="zh-TW" altLang="en-US" sz="1600" dirty="0">
                <a:ln w="11430"/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「反」的數量為</a:t>
            </a:r>
            <a:r>
              <a:rPr lang="zh-TW" altLang="en-US" sz="1600" u="sng" dirty="0">
                <a:ln w="11430"/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單數</a:t>
            </a:r>
            <a:r>
              <a:rPr lang="en-US" altLang="zh-TW" sz="1600" u="sng" dirty="0">
                <a:ln w="11430"/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</a:t>
            </a:r>
            <a:r>
              <a:rPr lang="zh-TW" altLang="en-US" sz="16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穩定效應</a:t>
            </a:r>
            <a:endParaRPr lang="en-US" altLang="zh-TW" sz="1600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defRPr/>
            </a:pPr>
            <a:endParaRPr lang="en-US" altLang="zh-TW" sz="1600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defRPr/>
            </a:pPr>
            <a:r>
              <a:rPr lang="en-US" altLang="zh-TW" sz="16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            </a:t>
            </a:r>
            <a:r>
              <a:rPr lang="en-US" altLang="zh-TW" sz="16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/            =</a:t>
            </a:r>
            <a:r>
              <a:rPr lang="zh-TW" altLang="en-US" sz="16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雪球效應</a:t>
            </a:r>
            <a:endParaRPr lang="en-US" altLang="zh-TW" sz="1600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defRPr/>
            </a:pPr>
            <a:endParaRPr lang="en-US" altLang="zh-TW" sz="1600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defRPr/>
            </a:pPr>
            <a:r>
              <a:rPr lang="en-US" altLang="zh-TW" sz="16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           /            =</a:t>
            </a:r>
            <a:r>
              <a:rPr lang="zh-TW" altLang="en-US" sz="16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穩定效應</a:t>
            </a:r>
            <a:endParaRPr lang="en-US" altLang="zh-TW" sz="1600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2024" name="Isosceles Triangle 26"/>
          <p:cNvSpPr>
            <a:spLocks noChangeArrowheads="1"/>
          </p:cNvSpPr>
          <p:nvPr/>
        </p:nvSpPr>
        <p:spPr bwMode="auto">
          <a:xfrm>
            <a:off x="2068513" y="4689475"/>
            <a:ext cx="423862" cy="412750"/>
          </a:xfrm>
          <a:prstGeom prst="triangle">
            <a:avLst>
              <a:gd name="adj" fmla="val 50000"/>
            </a:avLst>
          </a:prstGeom>
          <a:solidFill>
            <a:schemeClr val="bg2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algn="r"/>
            <a:endParaRPr lang="en-US"/>
          </a:p>
        </p:txBody>
      </p:sp>
      <p:sp>
        <p:nvSpPr>
          <p:cNvPr id="42025" name="Rectangle 27"/>
          <p:cNvSpPr>
            <a:spLocks noChangeArrowheads="1"/>
          </p:cNvSpPr>
          <p:nvPr/>
        </p:nvSpPr>
        <p:spPr bwMode="auto">
          <a:xfrm rot="-827338">
            <a:off x="1868488" y="4670425"/>
            <a:ext cx="809625" cy="46038"/>
          </a:xfrm>
          <a:prstGeom prst="rect">
            <a:avLst/>
          </a:prstGeom>
          <a:solidFill>
            <a:schemeClr val="bg2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algn="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866900" y="2822575"/>
            <a:ext cx="7277100" cy="581025"/>
          </a:xfrm>
        </p:spPr>
        <p:txBody>
          <a:bodyPr/>
          <a:lstStyle/>
          <a:p>
            <a:pPr algn="r" eaLnBrk="1" hangingPunct="1"/>
            <a:r>
              <a:rPr lang="en-US" altLang="zh-TW" smtClean="0">
                <a:latin typeface="微軟正黑體" pitchFamily="34" charset="-120"/>
                <a:ea typeface="微軟正黑體" pitchFamily="34" charset="-120"/>
              </a:rPr>
              <a:t>1.0 </a:t>
            </a: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引言</a:t>
            </a:r>
            <a:endParaRPr lang="en-US" smtClean="0"/>
          </a:p>
        </p:txBody>
      </p:sp>
      <p:sp>
        <p:nvSpPr>
          <p:cNvPr id="6147" name="Rectangle 2"/>
          <p:cNvSpPr txBox="1">
            <a:spLocks noChangeArrowheads="1"/>
          </p:cNvSpPr>
          <p:nvPr/>
        </p:nvSpPr>
        <p:spPr bwMode="auto">
          <a:xfrm>
            <a:off x="0" y="6705600"/>
            <a:ext cx="9144000" cy="152400"/>
          </a:xfrm>
          <a:prstGeom prst="rect">
            <a:avLst/>
          </a:prstGeom>
          <a:solidFill>
            <a:srgbClr val="003366"/>
          </a:solidFill>
          <a:ln w="9525">
            <a:noFill/>
            <a:miter lim="800000"/>
            <a:headEnd/>
            <a:tailEnd/>
          </a:ln>
        </p:spPr>
        <p:txBody>
          <a:bodyPr lIns="198000" anchor="ctr"/>
          <a:lstStyle/>
          <a:p>
            <a:endParaRPr lang="en-US" altLang="zh-HK" sz="24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60375"/>
            <a:ext cx="9144000" cy="581025"/>
          </a:xfrm>
        </p:spPr>
        <p:txBody>
          <a:bodyPr/>
          <a:lstStyle/>
          <a:p>
            <a:pPr algn="r" eaLnBrk="1" hangingPunct="1"/>
            <a:r>
              <a:rPr lang="en-US" altLang="zh-HK" smtClean="0">
                <a:latin typeface="微軟正黑體" pitchFamily="34" charset="-120"/>
                <a:ea typeface="微軟正黑體" pitchFamily="34" charset="-120"/>
              </a:rPr>
              <a:t>4.0 </a:t>
            </a:r>
            <a:r>
              <a:rPr lang="zh-HK" altLang="zh-TW" smtClean="0">
                <a:latin typeface="微軟正黑體" pitchFamily="34" charset="-120"/>
                <a:ea typeface="微軟正黑體" pitchFamily="34" charset="-120"/>
              </a:rPr>
              <a:t>系統</a:t>
            </a: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模式</a:t>
            </a:r>
            <a:endParaRPr lang="en-US" smtClean="0"/>
          </a:p>
        </p:txBody>
      </p:sp>
      <p:sp>
        <p:nvSpPr>
          <p:cNvPr id="43011" name="Rectangle 2"/>
          <p:cNvSpPr txBox="1">
            <a:spLocks noChangeArrowheads="1"/>
          </p:cNvSpPr>
          <p:nvPr/>
        </p:nvSpPr>
        <p:spPr bwMode="auto">
          <a:xfrm>
            <a:off x="0" y="6705600"/>
            <a:ext cx="9144000" cy="152400"/>
          </a:xfrm>
          <a:prstGeom prst="rect">
            <a:avLst/>
          </a:prstGeom>
          <a:solidFill>
            <a:srgbClr val="003366"/>
          </a:solidFill>
          <a:ln w="9525">
            <a:noFill/>
            <a:miter lim="800000"/>
            <a:headEnd/>
            <a:tailEnd/>
          </a:ln>
        </p:spPr>
        <p:txBody>
          <a:bodyPr lIns="198000" anchor="ctr"/>
          <a:lstStyle/>
          <a:p>
            <a:endParaRPr lang="en-US" altLang="zh-HK" sz="2400" b="0"/>
          </a:p>
        </p:txBody>
      </p:sp>
      <p:sp>
        <p:nvSpPr>
          <p:cNvPr id="43012" name="內容版面配置區 24"/>
          <p:cNvSpPr>
            <a:spLocks noGrp="1"/>
          </p:cNvSpPr>
          <p:nvPr>
            <p:ph idx="1"/>
          </p:nvPr>
        </p:nvSpPr>
        <p:spPr>
          <a:xfrm>
            <a:off x="698500" y="1193800"/>
            <a:ext cx="7632700" cy="41275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zh-TW" b="1" u="sng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4.2</a:t>
            </a:r>
            <a:r>
              <a:rPr lang="zh-TW" altLang="en-US" b="1" u="sng" smtClean="0">
                <a:latin typeface="微軟正黑體" pitchFamily="34" charset="-120"/>
                <a:ea typeface="微軟正黑體" pitchFamily="34" charset="-120"/>
              </a:rPr>
              <a:t>「系統模式」二：「本末倒置」</a:t>
            </a:r>
            <a:endParaRPr lang="en-US" altLang="zh-TW" b="1" u="sng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buFontTx/>
              <a:buNone/>
            </a:pPr>
            <a:endParaRPr lang="en-US" altLang="zh-TW" b="1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buFontTx/>
              <a:buNone/>
            </a:pPr>
            <a:endParaRPr lang="en-US" altLang="zh-TW" b="1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buFontTx/>
              <a:buNone/>
            </a:pPr>
            <a:r>
              <a:rPr lang="zh-TW" altLang="en-US" b="1" smtClean="0">
                <a:latin typeface="微軟正黑體" pitchFamily="34" charset="-120"/>
                <a:ea typeface="微軟正黑體" pitchFamily="34" charset="-120"/>
              </a:rPr>
              <a:t>本末到置的定義</a:t>
            </a:r>
            <a:r>
              <a:rPr lang="en-US" altLang="zh-TW" b="1" smtClean="0">
                <a:latin typeface="微軟正黑體" pitchFamily="34" charset="-120"/>
                <a:ea typeface="微軟正黑體" pitchFamily="34" charset="-120"/>
              </a:rPr>
              <a:t>:</a:t>
            </a:r>
          </a:p>
          <a:p>
            <a:pPr eaLnBrk="1" hangingPunct="1">
              <a:buFontTx/>
              <a:buNone/>
            </a:pPr>
            <a:endParaRPr lang="en-US" altLang="zh-TW" i="1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buFontTx/>
              <a:buNone/>
            </a:pPr>
            <a:r>
              <a:rPr lang="zh-TW" altLang="en-US" i="1" smtClean="0">
                <a:latin typeface="微軟正黑體" pitchFamily="34" charset="-120"/>
                <a:ea typeface="微軟正黑體" pitchFamily="34" charset="-120"/>
              </a:rPr>
              <a:t>「短期解決問題的方法，只在短期內產生即時的果」</a:t>
            </a:r>
            <a:endParaRPr lang="en-US" altLang="zh-TW" i="1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buFontTx/>
              <a:buNone/>
            </a:pPr>
            <a:endParaRPr lang="en-US" altLang="zh-HK" i="1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buFontTx/>
              <a:buNone/>
            </a:pPr>
            <a:r>
              <a:rPr lang="zh-TW" altLang="en-US" i="1" smtClean="0">
                <a:latin typeface="微軟正黑體" pitchFamily="34" charset="-120"/>
                <a:ea typeface="微軟正黑體" pitchFamily="34" charset="-120"/>
              </a:rPr>
              <a:t>「本」 </a:t>
            </a:r>
            <a:r>
              <a:rPr lang="en-US" altLang="zh-TW" i="1" smtClean="0">
                <a:latin typeface="微軟正黑體" pitchFamily="34" charset="-120"/>
                <a:ea typeface="微軟正黑體" pitchFamily="34" charset="-120"/>
              </a:rPr>
              <a:t>= </a:t>
            </a:r>
            <a:r>
              <a:rPr lang="zh-TW" altLang="en-US" i="1" smtClean="0">
                <a:latin typeface="微軟正黑體" pitchFamily="34" charset="-120"/>
                <a:ea typeface="微軟正黑體" pitchFamily="34" charset="-120"/>
              </a:rPr>
              <a:t>原本的意義</a:t>
            </a:r>
            <a:endParaRPr lang="en-US" altLang="zh-TW" i="1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buFontTx/>
              <a:buNone/>
            </a:pPr>
            <a:r>
              <a:rPr lang="zh-TW" altLang="en-US" i="1" smtClean="0">
                <a:latin typeface="微軟正黑體" pitchFamily="34" charset="-120"/>
                <a:ea typeface="微軟正黑體" pitchFamily="34" charset="-120"/>
              </a:rPr>
              <a:t>「末」</a:t>
            </a:r>
            <a:r>
              <a:rPr lang="en-US" altLang="zh-TW" i="1" smtClean="0">
                <a:latin typeface="微軟正黑體" pitchFamily="34" charset="-120"/>
                <a:ea typeface="微軟正黑體" pitchFamily="34" charset="-120"/>
              </a:rPr>
              <a:t>= </a:t>
            </a:r>
            <a:r>
              <a:rPr lang="zh-TW" altLang="en-US" i="1" smtClean="0">
                <a:latin typeface="微軟正黑體" pitchFamily="34" charset="-120"/>
                <a:ea typeface="微軟正黑體" pitchFamily="34" charset="-120"/>
              </a:rPr>
              <a:t>結果和意義互相違背</a:t>
            </a:r>
            <a:endParaRPr lang="en-US" altLang="zh-HK" i="1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buFontTx/>
              <a:buNone/>
            </a:pPr>
            <a:endParaRPr lang="en-US" altLang="zh-HK" i="1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buFontTx/>
              <a:buNone/>
            </a:pPr>
            <a:r>
              <a:rPr lang="en-US" altLang="zh-TW" smtClean="0"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 </a:t>
            </a:r>
            <a:r>
              <a:rPr lang="zh-TW" altLang="en-US" b="1" smtClean="0">
                <a:latin typeface="微軟正黑體" pitchFamily="34" charset="-120"/>
                <a:ea typeface="微軟正黑體" pitchFamily="34" charset="-120"/>
              </a:rPr>
              <a:t>換句話說</a:t>
            </a:r>
            <a:r>
              <a:rPr lang="en-US" altLang="zh-TW" b="1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b="1" smtClean="0">
                <a:latin typeface="微軟正黑體" pitchFamily="34" charset="-120"/>
                <a:ea typeface="微軟正黑體" pitchFamily="34" charset="-120"/>
              </a:rPr>
              <a:t>有些即時有效的短期方案在於長遠來說，只會將事情變得更壞</a:t>
            </a:r>
            <a:endParaRPr lang="en-US" altLang="zh-TW" b="1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buFontTx/>
              <a:buNone/>
            </a:pPr>
            <a:endParaRPr lang="zh-HK" altLang="zh-TW" i="1" smtClean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3013" name="文字方塊 3"/>
          <p:cNvSpPr txBox="1">
            <a:spLocks noChangeArrowheads="1"/>
          </p:cNvSpPr>
          <p:nvPr/>
        </p:nvSpPr>
        <p:spPr bwMode="auto">
          <a:xfrm>
            <a:off x="2230438" y="6580188"/>
            <a:ext cx="6913562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zh-TW" altLang="en-US" sz="1200"/>
              <a:t>梁志援 </a:t>
            </a:r>
            <a:r>
              <a:rPr lang="en-US" altLang="zh-TW" sz="1200"/>
              <a:t>( 2005 ) :《</a:t>
            </a:r>
            <a:r>
              <a:rPr lang="zh-TW" altLang="en-US" sz="1200"/>
              <a:t>我做得到－學習「系統思維」</a:t>
            </a:r>
            <a:r>
              <a:rPr lang="en-US" altLang="zh-TW" sz="1200"/>
              <a:t>》</a:t>
            </a:r>
            <a:r>
              <a:rPr lang="zh-TW" altLang="en-US" sz="1200"/>
              <a:t>，香港，明窗出版社有限公司。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60375"/>
            <a:ext cx="9144000" cy="581025"/>
          </a:xfrm>
        </p:spPr>
        <p:txBody>
          <a:bodyPr/>
          <a:lstStyle/>
          <a:p>
            <a:pPr algn="r" eaLnBrk="1" hangingPunct="1"/>
            <a:r>
              <a:rPr lang="en-US" altLang="zh-HK" smtClean="0">
                <a:latin typeface="微軟正黑體" pitchFamily="34" charset="-120"/>
                <a:ea typeface="微軟正黑體" pitchFamily="34" charset="-120"/>
              </a:rPr>
              <a:t>4.0 </a:t>
            </a:r>
            <a:r>
              <a:rPr lang="zh-HK" altLang="zh-TW" smtClean="0">
                <a:latin typeface="微軟正黑體" pitchFamily="34" charset="-120"/>
                <a:ea typeface="微軟正黑體" pitchFamily="34" charset="-120"/>
              </a:rPr>
              <a:t>系統</a:t>
            </a: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模式</a:t>
            </a:r>
            <a:endParaRPr lang="en-US" smtClean="0"/>
          </a:p>
        </p:txBody>
      </p:sp>
      <p:sp>
        <p:nvSpPr>
          <p:cNvPr id="44035" name="Rectangle 2"/>
          <p:cNvSpPr txBox="1">
            <a:spLocks noChangeArrowheads="1"/>
          </p:cNvSpPr>
          <p:nvPr/>
        </p:nvSpPr>
        <p:spPr bwMode="auto">
          <a:xfrm>
            <a:off x="0" y="6705600"/>
            <a:ext cx="9144000" cy="152400"/>
          </a:xfrm>
          <a:prstGeom prst="rect">
            <a:avLst/>
          </a:prstGeom>
          <a:solidFill>
            <a:srgbClr val="003366"/>
          </a:solidFill>
          <a:ln w="9525">
            <a:noFill/>
            <a:miter lim="800000"/>
            <a:headEnd/>
            <a:tailEnd/>
          </a:ln>
        </p:spPr>
        <p:txBody>
          <a:bodyPr lIns="198000" anchor="ctr"/>
          <a:lstStyle/>
          <a:p>
            <a:endParaRPr lang="en-US" altLang="zh-HK" sz="2400" b="0"/>
          </a:p>
        </p:txBody>
      </p:sp>
      <p:sp>
        <p:nvSpPr>
          <p:cNvPr id="44036" name="內容版面配置區 24"/>
          <p:cNvSpPr>
            <a:spLocks noGrp="1"/>
          </p:cNvSpPr>
          <p:nvPr>
            <p:ph idx="1"/>
          </p:nvPr>
        </p:nvSpPr>
        <p:spPr>
          <a:xfrm>
            <a:off x="0" y="1295400"/>
            <a:ext cx="8585200" cy="571500"/>
          </a:xfrm>
        </p:spPr>
        <p:txBody>
          <a:bodyPr/>
          <a:lstStyle/>
          <a:p>
            <a:pPr eaLnBrk="1" hangingPunct="1"/>
            <a:r>
              <a:rPr lang="en-US" altLang="zh-TW" b="1" u="sng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4.2.1</a:t>
            </a:r>
            <a:r>
              <a:rPr lang="en-US" altLang="zh-TW" b="1" u="sng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b="1" u="sng" smtClean="0">
                <a:latin typeface="微軟正黑體" pitchFamily="34" charset="-120"/>
                <a:ea typeface="微軟正黑體" pitchFamily="34" charset="-120"/>
              </a:rPr>
              <a:t>在「朱古力波彈彈波」中的「本末倒置」系統模式</a:t>
            </a:r>
          </a:p>
        </p:txBody>
      </p:sp>
      <p:sp>
        <p:nvSpPr>
          <p:cNvPr id="9" name="弧形箭號 (下彎) 11"/>
          <p:cNvSpPr/>
          <p:nvPr/>
        </p:nvSpPr>
        <p:spPr>
          <a:xfrm rot="9091278">
            <a:off x="2286000" y="5186363"/>
            <a:ext cx="1627188" cy="446087"/>
          </a:xfrm>
          <a:prstGeom prst="curvedDownArrow">
            <a:avLst>
              <a:gd name="adj1" fmla="val 25000"/>
              <a:gd name="adj2" fmla="val 50000"/>
              <a:gd name="adj3" fmla="val 16459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HK" altLang="zh-HK">
              <a:solidFill>
                <a:schemeClr val="tx1"/>
              </a:solidFill>
              <a:ea typeface="新細明體" pitchFamily="18" charset="-120"/>
            </a:endParaRPr>
          </a:p>
        </p:txBody>
      </p:sp>
      <p:sp>
        <p:nvSpPr>
          <p:cNvPr id="10" name="弧形箭號 (下彎) 13"/>
          <p:cNvSpPr/>
          <p:nvPr/>
        </p:nvSpPr>
        <p:spPr>
          <a:xfrm rot="851847">
            <a:off x="2092325" y="4095750"/>
            <a:ext cx="1462088" cy="547688"/>
          </a:xfrm>
          <a:prstGeom prst="curvedDown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HK" altLang="zh-HK">
              <a:solidFill>
                <a:schemeClr val="tx1"/>
              </a:solidFill>
              <a:ea typeface="新細明體" pitchFamily="18" charset="-120"/>
            </a:endParaRPr>
          </a:p>
        </p:txBody>
      </p:sp>
      <p:sp>
        <p:nvSpPr>
          <p:cNvPr id="11" name="弧形箭號 (上彎) 15"/>
          <p:cNvSpPr/>
          <p:nvPr/>
        </p:nvSpPr>
        <p:spPr>
          <a:xfrm>
            <a:off x="5202238" y="5634038"/>
            <a:ext cx="1346200" cy="48260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HK" altLang="zh-HK">
              <a:solidFill>
                <a:schemeClr val="tx1"/>
              </a:solidFill>
              <a:ea typeface="新細明體" pitchFamily="18" charset="-120"/>
            </a:endParaRPr>
          </a:p>
        </p:txBody>
      </p:sp>
      <p:sp>
        <p:nvSpPr>
          <p:cNvPr id="12" name="弧形箭號 (上彎) 16"/>
          <p:cNvSpPr/>
          <p:nvPr/>
        </p:nvSpPr>
        <p:spPr>
          <a:xfrm rot="10800000">
            <a:off x="5103813" y="3883025"/>
            <a:ext cx="1493837" cy="54768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HK" altLang="zh-HK">
              <a:solidFill>
                <a:schemeClr val="tx1"/>
              </a:solidFill>
              <a:ea typeface="新細明體" pitchFamily="18" charset="-120"/>
            </a:endParaRPr>
          </a:p>
        </p:txBody>
      </p:sp>
      <p:sp>
        <p:nvSpPr>
          <p:cNvPr id="13" name="圓角矩形 18"/>
          <p:cNvSpPr/>
          <p:nvPr/>
        </p:nvSpPr>
        <p:spPr>
          <a:xfrm>
            <a:off x="6573838" y="4497388"/>
            <a:ext cx="1651000" cy="10874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TW" altLang="en-US" sz="20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整體氣氛</a:t>
            </a:r>
            <a:endParaRPr lang="en-US" altLang="zh-TW" sz="2000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4" name="圓角矩形 20"/>
          <p:cNvSpPr/>
          <p:nvPr/>
        </p:nvSpPr>
        <p:spPr>
          <a:xfrm>
            <a:off x="527050" y="4489450"/>
            <a:ext cx="1666875" cy="1011238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HK" altLang="en-US" sz="2000">
                <a:solidFill>
                  <a:schemeClr val="tx1"/>
                </a:solidFill>
                <a:ea typeface="新細明體" pitchFamily="18" charset="-120"/>
              </a:rPr>
              <a:t>出位舉動</a:t>
            </a:r>
            <a:endParaRPr lang="zh-HK" sz="2000">
              <a:solidFill>
                <a:schemeClr val="tx1"/>
              </a:solidFill>
              <a:ea typeface="新細明體" pitchFamily="18" charset="-120"/>
            </a:endParaRPr>
          </a:p>
        </p:txBody>
      </p:sp>
      <p:sp>
        <p:nvSpPr>
          <p:cNvPr id="15" name="圓角矩形 21"/>
          <p:cNvSpPr/>
          <p:nvPr/>
        </p:nvSpPr>
        <p:spPr>
          <a:xfrm>
            <a:off x="3789363" y="4432300"/>
            <a:ext cx="1565275" cy="4984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TW" altLang="en-US" sz="12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故意生事者的傳遞</a:t>
            </a:r>
            <a:endParaRPr lang="zh-HK" sz="1200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4404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65400" y="3455988"/>
            <a:ext cx="847725" cy="79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45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62588" y="3455988"/>
            <a:ext cx="847725" cy="79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8" name="直線單箭頭接點 25"/>
          <p:cNvCxnSpPr/>
          <p:nvPr/>
        </p:nvCxnSpPr>
        <p:spPr>
          <a:xfrm flipV="1">
            <a:off x="1603375" y="2987675"/>
            <a:ext cx="1528763" cy="11414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圓角矩形 26"/>
          <p:cNvSpPr/>
          <p:nvPr/>
        </p:nvSpPr>
        <p:spPr>
          <a:xfrm>
            <a:off x="3314700" y="2555875"/>
            <a:ext cx="2203450" cy="7207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sz="14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14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副作用</a:t>
            </a:r>
            <a:r>
              <a:rPr lang="en-US" altLang="zh-TW" sz="14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)</a:t>
            </a:r>
          </a:p>
          <a:p>
            <a:pPr algn="ctr">
              <a:defRPr/>
            </a:pPr>
            <a:r>
              <a:rPr lang="zh-HK" altLang="en-US" sz="14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負面氣氛</a:t>
            </a:r>
            <a:endParaRPr lang="zh-HK" sz="1400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44048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58950" y="3159125"/>
            <a:ext cx="847725" cy="798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1" name="直線單箭頭接點 28"/>
          <p:cNvCxnSpPr/>
          <p:nvPr/>
        </p:nvCxnSpPr>
        <p:spPr>
          <a:xfrm>
            <a:off x="5751513" y="2987675"/>
            <a:ext cx="1449387" cy="11414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4050" name="Picture 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73788" y="3138488"/>
            <a:ext cx="847725" cy="79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等於 21"/>
          <p:cNvSpPr/>
          <p:nvPr/>
        </p:nvSpPr>
        <p:spPr>
          <a:xfrm rot="14024215">
            <a:off x="2451100" y="3175001"/>
            <a:ext cx="574675" cy="215900"/>
          </a:xfrm>
          <a:prstGeom prst="mathEqual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zh-TW" altLang="en-US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44052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921000" y="5634038"/>
            <a:ext cx="847725" cy="79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53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407025" y="6059488"/>
            <a:ext cx="847725" cy="79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" name="圓角矩形 21"/>
          <p:cNvSpPr/>
          <p:nvPr/>
        </p:nvSpPr>
        <p:spPr>
          <a:xfrm>
            <a:off x="3789363" y="5040313"/>
            <a:ext cx="1565275" cy="5445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TW" altLang="en-US" sz="12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其他參加者的傳遞　</a:t>
            </a:r>
            <a:endParaRPr lang="zh-HK" sz="1200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4055" name="Isosceles Triangle 26"/>
          <p:cNvSpPr>
            <a:spLocks noChangeArrowheads="1"/>
          </p:cNvSpPr>
          <p:nvPr/>
        </p:nvSpPr>
        <p:spPr bwMode="auto">
          <a:xfrm>
            <a:off x="5759450" y="4929188"/>
            <a:ext cx="423863" cy="412750"/>
          </a:xfrm>
          <a:prstGeom prst="triangle">
            <a:avLst>
              <a:gd name="adj" fmla="val 50000"/>
            </a:avLst>
          </a:prstGeom>
          <a:solidFill>
            <a:schemeClr val="bg2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algn="r"/>
            <a:endParaRPr lang="en-US"/>
          </a:p>
        </p:txBody>
      </p:sp>
      <p:sp>
        <p:nvSpPr>
          <p:cNvPr id="44056" name="Rectangle 27"/>
          <p:cNvSpPr>
            <a:spLocks noChangeArrowheads="1"/>
          </p:cNvSpPr>
          <p:nvPr/>
        </p:nvSpPr>
        <p:spPr bwMode="auto">
          <a:xfrm>
            <a:off x="5559425" y="4910138"/>
            <a:ext cx="809625" cy="46037"/>
          </a:xfrm>
          <a:prstGeom prst="rect">
            <a:avLst/>
          </a:prstGeom>
          <a:solidFill>
            <a:schemeClr val="bg2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algn="r"/>
            <a:endParaRPr lang="en-US"/>
          </a:p>
        </p:txBody>
      </p:sp>
      <p:sp>
        <p:nvSpPr>
          <p:cNvPr id="44057" name="Isosceles Triangle 29"/>
          <p:cNvSpPr>
            <a:spLocks noChangeArrowheads="1"/>
          </p:cNvSpPr>
          <p:nvPr/>
        </p:nvSpPr>
        <p:spPr bwMode="auto">
          <a:xfrm>
            <a:off x="4292600" y="3690938"/>
            <a:ext cx="423863" cy="412750"/>
          </a:xfrm>
          <a:prstGeom prst="triangle">
            <a:avLst>
              <a:gd name="adj" fmla="val 50000"/>
            </a:avLst>
          </a:prstGeom>
          <a:solidFill>
            <a:schemeClr val="bg2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algn="r"/>
            <a:endParaRPr lang="en-US"/>
          </a:p>
        </p:txBody>
      </p:sp>
      <p:sp>
        <p:nvSpPr>
          <p:cNvPr id="44058" name="Rectangle 30"/>
          <p:cNvSpPr>
            <a:spLocks noChangeArrowheads="1"/>
          </p:cNvSpPr>
          <p:nvPr/>
        </p:nvSpPr>
        <p:spPr bwMode="auto">
          <a:xfrm>
            <a:off x="4092575" y="3671888"/>
            <a:ext cx="809625" cy="46037"/>
          </a:xfrm>
          <a:prstGeom prst="rect">
            <a:avLst/>
          </a:prstGeom>
          <a:solidFill>
            <a:schemeClr val="bg2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algn="r"/>
            <a:endParaRPr lang="en-US"/>
          </a:p>
        </p:txBody>
      </p:sp>
      <p:sp>
        <p:nvSpPr>
          <p:cNvPr id="44059" name="Isosceles Triangle 31"/>
          <p:cNvSpPr>
            <a:spLocks noChangeArrowheads="1"/>
          </p:cNvSpPr>
          <p:nvPr/>
        </p:nvSpPr>
        <p:spPr bwMode="auto">
          <a:xfrm>
            <a:off x="2557463" y="4814888"/>
            <a:ext cx="423862" cy="412750"/>
          </a:xfrm>
          <a:prstGeom prst="triangle">
            <a:avLst>
              <a:gd name="adj" fmla="val 50000"/>
            </a:avLst>
          </a:prstGeom>
          <a:solidFill>
            <a:schemeClr val="bg2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algn="r"/>
            <a:endParaRPr lang="en-US"/>
          </a:p>
        </p:txBody>
      </p:sp>
      <p:sp>
        <p:nvSpPr>
          <p:cNvPr id="44060" name="Rectangle 32"/>
          <p:cNvSpPr>
            <a:spLocks noChangeArrowheads="1"/>
          </p:cNvSpPr>
          <p:nvPr/>
        </p:nvSpPr>
        <p:spPr bwMode="auto">
          <a:xfrm>
            <a:off x="2357438" y="4795838"/>
            <a:ext cx="809625" cy="44450"/>
          </a:xfrm>
          <a:prstGeom prst="rect">
            <a:avLst/>
          </a:prstGeom>
          <a:solidFill>
            <a:schemeClr val="bg2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algn="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60375"/>
            <a:ext cx="9144000" cy="581025"/>
          </a:xfrm>
        </p:spPr>
        <p:txBody>
          <a:bodyPr/>
          <a:lstStyle/>
          <a:p>
            <a:pPr algn="r" eaLnBrk="1" hangingPunct="1"/>
            <a:r>
              <a:rPr lang="en-US" altLang="zh-HK" smtClean="0">
                <a:latin typeface="微軟正黑體" pitchFamily="34" charset="-120"/>
                <a:ea typeface="微軟正黑體" pitchFamily="34" charset="-120"/>
              </a:rPr>
              <a:t>4.0 </a:t>
            </a:r>
            <a:r>
              <a:rPr lang="zh-HK" altLang="zh-TW" smtClean="0">
                <a:latin typeface="微軟正黑體" pitchFamily="34" charset="-120"/>
                <a:ea typeface="微軟正黑體" pitchFamily="34" charset="-120"/>
              </a:rPr>
              <a:t>系統</a:t>
            </a: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模式</a:t>
            </a:r>
            <a:endParaRPr lang="en-US" smtClean="0"/>
          </a:p>
        </p:txBody>
      </p:sp>
      <p:sp>
        <p:nvSpPr>
          <p:cNvPr id="45059" name="Rectangle 2"/>
          <p:cNvSpPr txBox="1">
            <a:spLocks noChangeArrowheads="1"/>
          </p:cNvSpPr>
          <p:nvPr/>
        </p:nvSpPr>
        <p:spPr bwMode="auto">
          <a:xfrm>
            <a:off x="0" y="6705600"/>
            <a:ext cx="9144000" cy="152400"/>
          </a:xfrm>
          <a:prstGeom prst="rect">
            <a:avLst/>
          </a:prstGeom>
          <a:solidFill>
            <a:srgbClr val="003366"/>
          </a:solidFill>
          <a:ln w="9525">
            <a:noFill/>
            <a:miter lim="800000"/>
            <a:headEnd/>
            <a:tailEnd/>
          </a:ln>
        </p:spPr>
        <p:txBody>
          <a:bodyPr lIns="198000" anchor="ctr"/>
          <a:lstStyle/>
          <a:p>
            <a:endParaRPr lang="en-US" altLang="zh-HK" sz="2400" b="0"/>
          </a:p>
        </p:txBody>
      </p:sp>
      <p:sp>
        <p:nvSpPr>
          <p:cNvPr id="45060" name="內容版面配置區 24"/>
          <p:cNvSpPr>
            <a:spLocks noGrp="1"/>
          </p:cNvSpPr>
          <p:nvPr>
            <p:ph idx="1"/>
          </p:nvPr>
        </p:nvSpPr>
        <p:spPr>
          <a:xfrm>
            <a:off x="444500" y="1066800"/>
            <a:ext cx="9144000" cy="29972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zh-TW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   </a:t>
            </a:r>
            <a:r>
              <a:rPr lang="en-US" altLang="zh-TW" b="1" u="sng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4.3</a:t>
            </a:r>
            <a:r>
              <a:rPr lang="zh-TW" altLang="en-US" b="1" u="sng" dirty="0" smtClean="0">
                <a:solidFill>
                  <a:schemeClr val="accent6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「</a:t>
            </a:r>
            <a:r>
              <a:rPr lang="zh-TW" altLang="en-US" b="1" u="sng" dirty="0" smtClean="0">
                <a:latin typeface="微軟正黑體" pitchFamily="34" charset="-120"/>
                <a:ea typeface="微軟正黑體" pitchFamily="34" charset="-120"/>
              </a:rPr>
              <a:t>系統模式」三：「割肉充飢」</a:t>
            </a:r>
            <a:endParaRPr lang="en-US" altLang="zh-TW" b="1" u="sng" dirty="0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buFontTx/>
              <a:buNone/>
              <a:defRPr/>
            </a:pP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　</a:t>
            </a:r>
            <a:r>
              <a:rPr lang="zh-TW" altLang="en-US" b="1" u="sng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割</a:t>
            </a:r>
            <a:r>
              <a:rPr lang="zh-TW" altLang="en-US" b="1" u="sng" dirty="0" smtClean="0">
                <a:solidFill>
                  <a:schemeClr val="accent6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肉</a:t>
            </a:r>
            <a:r>
              <a:rPr lang="zh-TW" altLang="en-US" b="1" u="sng" dirty="0" smtClean="0">
                <a:latin typeface="微軟正黑體" pitchFamily="34" charset="-120"/>
                <a:ea typeface="微軟正黑體" pitchFamily="34" charset="-120"/>
              </a:rPr>
              <a:t>充飢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的定義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:</a:t>
            </a:r>
          </a:p>
          <a:p>
            <a:pPr eaLnBrk="1" hangingPunct="1">
              <a:buFontTx/>
              <a:buNone/>
              <a:defRPr/>
            </a:pPr>
            <a:endParaRPr lang="en-US" altLang="zh-TW" sz="2000" i="1" dirty="0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buFontTx/>
              <a:buNone/>
              <a:defRPr/>
            </a:pPr>
            <a:r>
              <a:rPr lang="zh-TW" altLang="en-US" sz="2000" i="1" dirty="0" smtClean="0">
                <a:latin typeface="微軟正黑體" pitchFamily="34" charset="-120"/>
                <a:ea typeface="微軟正黑體" pitchFamily="34" charset="-120"/>
              </a:rPr>
              <a:t>　    「短期解決問題的方法，只在短期內產生即時的果，</a:t>
            </a:r>
            <a:r>
              <a:rPr lang="zh-TW" altLang="en-US" sz="2000" b="1" i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但長期</a:t>
            </a:r>
            <a:r>
              <a:rPr lang="zh-TW" altLang="en-US" sz="2000" b="1" i="1" dirty="0" smtClean="0">
                <a:latin typeface="微軟正黑體" pitchFamily="34" charset="-120"/>
                <a:ea typeface="微軟正黑體" pitchFamily="34" charset="-120"/>
              </a:rPr>
              <a:t>而言，會</a:t>
            </a:r>
            <a:endParaRPr lang="en-US" altLang="zh-TW" sz="2000" b="1" i="1" dirty="0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buFontTx/>
              <a:buNone/>
              <a:defRPr/>
            </a:pPr>
            <a:r>
              <a:rPr lang="en-US" altLang="zh-TW" sz="2000" b="1" i="1" dirty="0" smtClean="0">
                <a:latin typeface="微軟正黑體" pitchFamily="34" charset="-120"/>
                <a:ea typeface="微軟正黑體" pitchFamily="34" charset="-120"/>
              </a:rPr>
              <a:t>         </a:t>
            </a:r>
            <a:r>
              <a:rPr lang="zh-TW" altLang="en-US" sz="2000" b="1" i="1" dirty="0" smtClean="0">
                <a:latin typeface="微軟正黑體" pitchFamily="34" charset="-120"/>
                <a:ea typeface="微軟正黑體" pitchFamily="34" charset="-120"/>
              </a:rPr>
              <a:t>產生愈來愈嚴重的</a:t>
            </a:r>
            <a:r>
              <a:rPr lang="zh-TW" altLang="en-US" sz="2000" b="1" i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後遺症</a:t>
            </a:r>
            <a:r>
              <a:rPr lang="zh-TW" altLang="en-US" sz="2000" i="1" dirty="0" smtClean="0">
                <a:latin typeface="微軟正黑體" pitchFamily="34" charset="-120"/>
                <a:ea typeface="微軟正黑體" pitchFamily="34" charset="-120"/>
              </a:rPr>
              <a:t>」</a:t>
            </a:r>
            <a:endParaRPr lang="en-US" altLang="zh-TW" sz="2000" i="1" dirty="0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buFontTx/>
              <a:buNone/>
              <a:defRPr/>
            </a:pPr>
            <a:r>
              <a:rPr lang="zh-TW" altLang="en-US" sz="2000" b="1" dirty="0" smtClean="0">
                <a:latin typeface="微軟正黑體" pitchFamily="34" charset="-120"/>
                <a:ea typeface="微軟正黑體" pitchFamily="34" charset="-120"/>
              </a:rPr>
              <a:t>           </a:t>
            </a:r>
            <a:endParaRPr lang="en-US" altLang="zh-TW" sz="2000" b="1" dirty="0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buFontTx/>
              <a:buNone/>
              <a:defRPr/>
            </a:pPr>
            <a:r>
              <a:rPr lang="en-US" altLang="zh-TW" sz="2000" b="1" dirty="0" smtClean="0"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            </a:t>
            </a:r>
            <a:r>
              <a:rPr lang="en-US" altLang="zh-TW" sz="2000" b="1" u="sng" dirty="0" smtClean="0"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 </a:t>
            </a:r>
            <a:r>
              <a:rPr lang="zh-TW" altLang="en-US" sz="2000" b="1" u="sng" dirty="0" smtClean="0">
                <a:latin typeface="微軟正黑體" pitchFamily="34" charset="-120"/>
                <a:ea typeface="微軟正黑體" pitchFamily="34" charset="-120"/>
              </a:rPr>
              <a:t>看似穩定效應</a:t>
            </a:r>
            <a:endParaRPr lang="en-US" altLang="zh-TW" sz="2000" b="1" u="sng" dirty="0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buFontTx/>
              <a:buNone/>
              <a:defRPr/>
            </a:pPr>
            <a:endParaRPr lang="en-US" altLang="zh-TW" sz="2000" b="1" u="sng" dirty="0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buFontTx/>
              <a:buNone/>
              <a:defRPr/>
            </a:pPr>
            <a:endParaRPr lang="en-US" altLang="zh-TW" sz="2000" b="1" u="sng" dirty="0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buFontTx/>
              <a:buNone/>
              <a:defRPr/>
            </a:pPr>
            <a:endParaRPr lang="en-US" altLang="zh-TW" sz="2000" b="1" u="sng" dirty="0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buFontTx/>
              <a:buNone/>
              <a:defRPr/>
            </a:pPr>
            <a:endParaRPr lang="en-US" altLang="zh-TW" sz="2000" b="1" u="sng" dirty="0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buFontTx/>
              <a:buNone/>
              <a:defRPr/>
            </a:pPr>
            <a:endParaRPr lang="en-US" altLang="zh-TW" sz="2000" b="1" u="sng" dirty="0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defRPr/>
            </a:pPr>
            <a:endParaRPr lang="en-US" altLang="zh-TW" sz="2000" b="1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sym typeface="Wingdings" pitchFamily="2" charset="2"/>
            </a:endParaRPr>
          </a:p>
          <a:p>
            <a:pPr eaLnBrk="1" hangingPunct="1">
              <a:defRPr/>
            </a:pPr>
            <a:r>
              <a:rPr lang="zh-TW" altLang="en-US" sz="20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　</a:t>
            </a:r>
            <a:r>
              <a:rPr lang="en-US" altLang="zh-TW" sz="20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 </a:t>
            </a:r>
            <a:r>
              <a:rPr lang="zh-TW" altLang="en-US" sz="20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死亡陷阱，實質是</a:t>
            </a:r>
            <a:r>
              <a:rPr lang="zh-TW" altLang="en-US" sz="2000" b="1" u="sng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惡性的雪球效應</a:t>
            </a:r>
            <a:r>
              <a:rPr lang="en-US" altLang="zh-TW" sz="20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!!</a:t>
            </a:r>
            <a:endParaRPr lang="zh-TW" altLang="en-US" sz="2000" b="1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buFontTx/>
              <a:buNone/>
              <a:defRPr/>
            </a:pPr>
            <a:endParaRPr lang="en-US" altLang="zh-TW" b="1" u="sng" dirty="0" smtClean="0">
              <a:latin typeface="微軟正黑體" pitchFamily="34" charset="-120"/>
              <a:ea typeface="微軟正黑體" pitchFamily="34" charset="-120"/>
            </a:endParaRPr>
          </a:p>
        </p:txBody>
      </p:sp>
      <p:graphicFrame>
        <p:nvGraphicFramePr>
          <p:cNvPr id="9" name="資料庫圖表 4"/>
          <p:cNvGraphicFramePr/>
          <p:nvPr/>
        </p:nvGraphicFramePr>
        <p:xfrm>
          <a:off x="4435475" y="3168650"/>
          <a:ext cx="3390900" cy="2535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向上箭號 6"/>
          <p:cNvSpPr/>
          <p:nvPr/>
        </p:nvSpPr>
        <p:spPr>
          <a:xfrm>
            <a:off x="6518275" y="3194050"/>
            <a:ext cx="165100" cy="393700"/>
          </a:xfrm>
          <a:prstGeom prst="up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>
              <a:solidFill>
                <a:srgbClr val="FFFFFF"/>
              </a:solidFill>
              <a:ea typeface="新細明體" pitchFamily="18" charset="-120"/>
            </a:endParaRPr>
          </a:p>
        </p:txBody>
      </p:sp>
      <p:sp>
        <p:nvSpPr>
          <p:cNvPr id="11" name="向上箭號 7"/>
          <p:cNvSpPr/>
          <p:nvPr/>
        </p:nvSpPr>
        <p:spPr>
          <a:xfrm>
            <a:off x="7521575" y="4237038"/>
            <a:ext cx="190500" cy="347662"/>
          </a:xfrm>
          <a:prstGeom prst="up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>
              <a:solidFill>
                <a:srgbClr val="FFFFFF"/>
              </a:solidFill>
              <a:ea typeface="新細明體" pitchFamily="18" charset="-120"/>
            </a:endParaRPr>
          </a:p>
        </p:txBody>
      </p:sp>
      <p:sp>
        <p:nvSpPr>
          <p:cNvPr id="12" name="向上箭號 8"/>
          <p:cNvSpPr/>
          <p:nvPr/>
        </p:nvSpPr>
        <p:spPr>
          <a:xfrm>
            <a:off x="6496050" y="5218113"/>
            <a:ext cx="150813" cy="347662"/>
          </a:xfrm>
          <a:prstGeom prst="up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>
              <a:solidFill>
                <a:srgbClr val="FFFFFF"/>
              </a:solidFill>
              <a:ea typeface="新細明體" pitchFamily="18" charset="-120"/>
            </a:endParaRPr>
          </a:p>
        </p:txBody>
      </p:sp>
      <p:sp>
        <p:nvSpPr>
          <p:cNvPr id="13" name="矩形 10"/>
          <p:cNvSpPr/>
          <p:nvPr/>
        </p:nvSpPr>
        <p:spPr>
          <a:xfrm>
            <a:off x="6937376" y="3473450"/>
            <a:ext cx="241299" cy="523220"/>
          </a:xfrm>
          <a:prstGeom prst="rect">
            <a:avLst/>
          </a:prstGeom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>
              <a:defRPr/>
            </a:pPr>
            <a:r>
              <a:rPr lang="zh-TW" altLang="en-US" sz="28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新細明體" charset="-120"/>
                <a:cs typeface="新細明體" charset="-120"/>
              </a:rPr>
              <a:t>同</a:t>
            </a:r>
          </a:p>
        </p:txBody>
      </p:sp>
      <p:sp>
        <p:nvSpPr>
          <p:cNvPr id="14" name="矩形 11"/>
          <p:cNvSpPr/>
          <p:nvPr/>
        </p:nvSpPr>
        <p:spPr>
          <a:xfrm>
            <a:off x="6865096" y="4998063"/>
            <a:ext cx="380048" cy="523220"/>
          </a:xfrm>
          <a:prstGeom prst="rect">
            <a:avLst/>
          </a:prstGeom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>
              <a:defRPr/>
            </a:pPr>
            <a:r>
              <a:rPr lang="zh-TW" altLang="en-US" sz="28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新細明體" charset="-120"/>
                <a:cs typeface="新細明體" charset="-120"/>
              </a:rPr>
              <a:t>同</a:t>
            </a:r>
          </a:p>
        </p:txBody>
      </p:sp>
      <p:sp>
        <p:nvSpPr>
          <p:cNvPr id="15" name="矩形 12"/>
          <p:cNvSpPr/>
          <p:nvPr/>
        </p:nvSpPr>
        <p:spPr>
          <a:xfrm>
            <a:off x="4934845" y="3435350"/>
            <a:ext cx="380048" cy="543677"/>
          </a:xfrm>
          <a:prstGeom prst="rect">
            <a:avLst/>
          </a:prstGeom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>
              <a:defRPr/>
            </a:pPr>
            <a:r>
              <a:rPr lang="zh-TW" altLang="en-US" sz="28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新細明體" charset="-120"/>
                <a:cs typeface="新細明體" charset="-120"/>
              </a:rPr>
              <a:t>反</a:t>
            </a:r>
          </a:p>
        </p:txBody>
      </p:sp>
      <p:sp>
        <p:nvSpPr>
          <p:cNvPr id="16" name="向下箭號 13"/>
          <p:cNvSpPr/>
          <p:nvPr/>
        </p:nvSpPr>
        <p:spPr>
          <a:xfrm>
            <a:off x="5470525" y="3213100"/>
            <a:ext cx="196850" cy="384175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>
              <a:solidFill>
                <a:srgbClr val="FFFFFF"/>
              </a:solidFill>
              <a:ea typeface="新細明體" pitchFamily="18" charset="-120"/>
            </a:endParaRPr>
          </a:p>
        </p:txBody>
      </p:sp>
      <p:sp>
        <p:nvSpPr>
          <p:cNvPr id="17" name="向上箭號 15"/>
          <p:cNvSpPr/>
          <p:nvPr/>
        </p:nvSpPr>
        <p:spPr>
          <a:xfrm>
            <a:off x="4559300" y="4252913"/>
            <a:ext cx="150813" cy="347662"/>
          </a:xfrm>
          <a:prstGeom prst="up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>
              <a:solidFill>
                <a:srgbClr val="FFFFFF"/>
              </a:solidFill>
              <a:ea typeface="新細明體" pitchFamily="18" charset="-120"/>
            </a:endParaRPr>
          </a:p>
        </p:txBody>
      </p:sp>
      <p:sp>
        <p:nvSpPr>
          <p:cNvPr id="18" name="矩形 16"/>
          <p:cNvSpPr/>
          <p:nvPr/>
        </p:nvSpPr>
        <p:spPr>
          <a:xfrm>
            <a:off x="4928346" y="5048863"/>
            <a:ext cx="380048" cy="523220"/>
          </a:xfrm>
          <a:prstGeom prst="rect">
            <a:avLst/>
          </a:prstGeom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>
              <a:defRPr/>
            </a:pPr>
            <a:r>
              <a:rPr lang="zh-TW" altLang="en-US" sz="28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新細明體" charset="-120"/>
                <a:cs typeface="新細明體" charset="-120"/>
              </a:rPr>
              <a:t>同</a:t>
            </a:r>
          </a:p>
        </p:txBody>
      </p:sp>
      <p:sp>
        <p:nvSpPr>
          <p:cNvPr id="45071" name="Isosceles Triangle 18"/>
          <p:cNvSpPr>
            <a:spLocks noChangeArrowheads="1"/>
          </p:cNvSpPr>
          <p:nvPr/>
        </p:nvSpPr>
        <p:spPr bwMode="auto">
          <a:xfrm>
            <a:off x="5938838" y="4254500"/>
            <a:ext cx="423862" cy="412750"/>
          </a:xfrm>
          <a:prstGeom prst="triangle">
            <a:avLst>
              <a:gd name="adj" fmla="val 50000"/>
            </a:avLst>
          </a:prstGeom>
          <a:solidFill>
            <a:schemeClr val="bg2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algn="r"/>
            <a:endParaRPr lang="en-US"/>
          </a:p>
        </p:txBody>
      </p:sp>
      <p:sp>
        <p:nvSpPr>
          <p:cNvPr id="45072" name="Rectangle 19"/>
          <p:cNvSpPr>
            <a:spLocks noChangeArrowheads="1"/>
          </p:cNvSpPr>
          <p:nvPr/>
        </p:nvSpPr>
        <p:spPr bwMode="auto">
          <a:xfrm>
            <a:off x="5738813" y="4235450"/>
            <a:ext cx="809625" cy="46038"/>
          </a:xfrm>
          <a:prstGeom prst="rect">
            <a:avLst/>
          </a:prstGeom>
          <a:solidFill>
            <a:schemeClr val="bg2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algn="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B903E33D-3474-4CDF-9F78-1FD17A0EFB0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>
                                            <p:graphicEl>
                                              <a:dgm id="{B903E33D-3474-4CDF-9F78-1FD17A0EFB0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3456A771-0468-4EAC-8C89-45987091CF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>
                                            <p:graphicEl>
                                              <a:dgm id="{3456A771-0468-4EAC-8C89-45987091CF0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3423D5FD-B5B2-4FF6-A4E2-244DDFF6A2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9">
                                            <p:graphicEl>
                                              <a:dgm id="{3423D5FD-B5B2-4FF6-A4E2-244DDFF6A26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262F6C24-434C-45B0-BDFF-C0202596C1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9">
                                            <p:graphicEl>
                                              <a:dgm id="{262F6C24-434C-45B0-BDFF-C0202596C10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B0E14947-4934-4DB4-A1F8-83831135F9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9">
                                            <p:graphicEl>
                                              <a:dgm id="{B0E14947-4934-4DB4-A1F8-83831135F9C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74213D82-4BED-4D71-8A0C-23AD0C17F55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9">
                                            <p:graphicEl>
                                              <a:dgm id="{74213D82-4BED-4D71-8A0C-23AD0C17F55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35FABCA7-0406-41CC-BDAC-540577243C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9">
                                            <p:graphicEl>
                                              <a:dgm id="{35FABCA7-0406-41CC-BDAC-540577243C1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A100B05C-566D-48D7-8B2E-124582B5C39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9">
                                            <p:graphicEl>
                                              <a:dgm id="{A100B05C-566D-48D7-8B2E-124582B5C39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Sub>
          <a:bldDgm bld="one"/>
        </p:bldSub>
      </p:bldGraphic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60375"/>
            <a:ext cx="9144000" cy="581025"/>
          </a:xfrm>
        </p:spPr>
        <p:txBody>
          <a:bodyPr/>
          <a:lstStyle/>
          <a:p>
            <a:pPr algn="r" eaLnBrk="1" hangingPunct="1"/>
            <a:r>
              <a:rPr lang="en-US" altLang="zh-HK" smtClean="0">
                <a:latin typeface="微軟正黑體" pitchFamily="34" charset="-120"/>
                <a:ea typeface="微軟正黑體" pitchFamily="34" charset="-120"/>
              </a:rPr>
              <a:t>4.0 </a:t>
            </a:r>
            <a:r>
              <a:rPr lang="zh-HK" altLang="zh-TW" smtClean="0">
                <a:latin typeface="微軟正黑體" pitchFamily="34" charset="-120"/>
                <a:ea typeface="微軟正黑體" pitchFamily="34" charset="-120"/>
              </a:rPr>
              <a:t>系統</a:t>
            </a: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模式</a:t>
            </a:r>
            <a:endParaRPr lang="en-US" smtClean="0"/>
          </a:p>
        </p:txBody>
      </p:sp>
      <p:sp>
        <p:nvSpPr>
          <p:cNvPr id="46083" name="Rectangle 2"/>
          <p:cNvSpPr txBox="1">
            <a:spLocks noChangeArrowheads="1"/>
          </p:cNvSpPr>
          <p:nvPr/>
        </p:nvSpPr>
        <p:spPr bwMode="auto">
          <a:xfrm>
            <a:off x="0" y="6705600"/>
            <a:ext cx="9144000" cy="152400"/>
          </a:xfrm>
          <a:prstGeom prst="rect">
            <a:avLst/>
          </a:prstGeom>
          <a:solidFill>
            <a:srgbClr val="003366"/>
          </a:solidFill>
          <a:ln w="9525">
            <a:noFill/>
            <a:miter lim="800000"/>
            <a:headEnd/>
            <a:tailEnd/>
          </a:ln>
        </p:spPr>
        <p:txBody>
          <a:bodyPr lIns="198000" anchor="ctr"/>
          <a:lstStyle/>
          <a:p>
            <a:endParaRPr lang="en-US" altLang="zh-HK" sz="2400" b="0"/>
          </a:p>
        </p:txBody>
      </p:sp>
      <p:sp>
        <p:nvSpPr>
          <p:cNvPr id="46084" name="內容版面配置區 24"/>
          <p:cNvSpPr>
            <a:spLocks noGrp="1"/>
          </p:cNvSpPr>
          <p:nvPr>
            <p:ph idx="1"/>
          </p:nvPr>
        </p:nvSpPr>
        <p:spPr>
          <a:xfrm>
            <a:off x="393700" y="1447800"/>
            <a:ext cx="8191500" cy="5715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zh-TW" b="1" u="sng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4.2.1</a:t>
            </a:r>
            <a:r>
              <a:rPr lang="en-US" altLang="zh-TW" b="1" u="sng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b="1" u="sng" smtClean="0">
                <a:latin typeface="微軟正黑體" pitchFamily="34" charset="-120"/>
                <a:ea typeface="微軟正黑體" pitchFamily="34" charset="-120"/>
              </a:rPr>
              <a:t>在「朱古力波彈彈波」中的「割肉充飢」系統模式</a:t>
            </a:r>
          </a:p>
          <a:p>
            <a:pPr eaLnBrk="1" hangingPunct="1">
              <a:buFontTx/>
              <a:buNone/>
            </a:pPr>
            <a:endParaRPr lang="zh-TW" altLang="en-US" smtClean="0">
              <a:ea typeface="新細明體" pitchFamily="18" charset="-120"/>
            </a:endParaRPr>
          </a:p>
        </p:txBody>
      </p:sp>
      <p:grpSp>
        <p:nvGrpSpPr>
          <p:cNvPr id="46085" name="群組 4"/>
          <p:cNvGrpSpPr>
            <a:grpSpLocks/>
          </p:cNvGrpSpPr>
          <p:nvPr/>
        </p:nvGrpSpPr>
        <p:grpSpPr bwMode="auto">
          <a:xfrm>
            <a:off x="446088" y="3141663"/>
            <a:ext cx="2016125" cy="1295400"/>
            <a:chOff x="644799" y="2353419"/>
            <a:chExt cx="1876212" cy="1211163"/>
          </a:xfrm>
        </p:grpSpPr>
        <p:sp>
          <p:nvSpPr>
            <p:cNvPr id="8" name="圓角矩形 5"/>
            <p:cNvSpPr/>
            <p:nvPr/>
          </p:nvSpPr>
          <p:spPr>
            <a:xfrm>
              <a:off x="644799" y="2353419"/>
              <a:ext cx="1862916" cy="1211163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圓角矩形 4"/>
            <p:cNvSpPr/>
            <p:nvPr/>
          </p:nvSpPr>
          <p:spPr>
            <a:xfrm>
              <a:off x="776281" y="2484035"/>
              <a:ext cx="1744730" cy="102562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06680" tIns="106680" rIns="106680" bIns="106680" anchor="ctr"/>
            <a:lstStyle/>
            <a:p>
              <a:pPr algn="ctr" defTabSz="12446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zh-TW" altLang="en-US" sz="2800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後遺症：</a:t>
              </a:r>
              <a:endParaRPr lang="en-US" altLang="zh-TW" sz="28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endParaRPr>
            </a:p>
            <a:p>
              <a:pPr algn="ctr" defTabSz="12446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zh-TW" altLang="en-US" sz="2800" dirty="0">
                  <a:solidFill>
                    <a:srgbClr val="FF0000"/>
                  </a:solidFill>
                  <a:latin typeface="微軟正黑體" pitchFamily="34" charset="-120"/>
                  <a:ea typeface="微軟正黑體" pitchFamily="34" charset="-120"/>
                </a:rPr>
                <a:t>負面情緒</a:t>
              </a:r>
            </a:p>
          </p:txBody>
        </p:sp>
      </p:grpSp>
      <p:cxnSp>
        <p:nvCxnSpPr>
          <p:cNvPr id="10" name="直線單箭頭接點 12"/>
          <p:cNvCxnSpPr/>
          <p:nvPr/>
        </p:nvCxnSpPr>
        <p:spPr>
          <a:xfrm flipH="1" flipV="1">
            <a:off x="1454150" y="4510088"/>
            <a:ext cx="1917700" cy="777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單箭頭接點 14"/>
          <p:cNvCxnSpPr>
            <a:stCxn id="8" idx="0"/>
          </p:cNvCxnSpPr>
          <p:nvPr/>
        </p:nvCxnSpPr>
        <p:spPr>
          <a:xfrm flipV="1">
            <a:off x="1447800" y="2709863"/>
            <a:ext cx="3319463" cy="431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矩形 16"/>
          <p:cNvSpPr/>
          <p:nvPr/>
        </p:nvSpPr>
        <p:spPr>
          <a:xfrm>
            <a:off x="2796902" y="2807355"/>
            <a:ext cx="543739" cy="523220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>
              <a:defRPr/>
            </a:pPr>
            <a:r>
              <a:rPr lang="zh-TW" altLang="en-US" sz="28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新細明體" charset="-120"/>
                <a:cs typeface="新細明體" charset="-120"/>
              </a:rPr>
              <a:t>同</a:t>
            </a:r>
          </a:p>
        </p:txBody>
      </p:sp>
      <p:sp>
        <p:nvSpPr>
          <p:cNvPr id="13" name="矩形 27"/>
          <p:cNvSpPr/>
          <p:nvPr/>
        </p:nvSpPr>
        <p:spPr>
          <a:xfrm>
            <a:off x="4588768" y="3177406"/>
            <a:ext cx="543739" cy="523220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r">
              <a:defRPr/>
            </a:pPr>
            <a:r>
              <a:rPr lang="zh-TW" altLang="en-US" sz="2800" dirty="0">
                <a:ln w="50800"/>
                <a:solidFill>
                  <a:schemeClr val="bg1">
                    <a:shade val="50000"/>
                  </a:schemeClr>
                </a:solidFill>
                <a:ea typeface="新細明體" charset="-120"/>
                <a:cs typeface="新細明體" charset="-120"/>
              </a:rPr>
              <a:t>反</a:t>
            </a:r>
          </a:p>
        </p:txBody>
      </p:sp>
      <p:sp>
        <p:nvSpPr>
          <p:cNvPr id="14" name="等於 21"/>
          <p:cNvSpPr/>
          <p:nvPr/>
        </p:nvSpPr>
        <p:spPr>
          <a:xfrm rot="17649495">
            <a:off x="2232025" y="4470401"/>
            <a:ext cx="574675" cy="215900"/>
          </a:xfrm>
          <a:prstGeom prst="mathEqual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zh-TW" altLang="en-US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6091" name="矩形 22"/>
          <p:cNvSpPr>
            <a:spLocks noChangeArrowheads="1"/>
          </p:cNvSpPr>
          <p:nvPr/>
        </p:nvSpPr>
        <p:spPr bwMode="auto">
          <a:xfrm>
            <a:off x="1778000" y="5262563"/>
            <a:ext cx="11080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zh-TW" altLang="en-US">
                <a:ea typeface="微軟正黑體" pitchFamily="34" charset="-120"/>
              </a:rPr>
              <a:t>時間滯延</a:t>
            </a:r>
          </a:p>
        </p:txBody>
      </p:sp>
      <p:graphicFrame>
        <p:nvGraphicFramePr>
          <p:cNvPr id="16" name="資料庫圖表 37"/>
          <p:cNvGraphicFramePr/>
          <p:nvPr/>
        </p:nvGraphicFramePr>
        <p:xfrm>
          <a:off x="2667000" y="2205112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7" name="向上箭號 38"/>
          <p:cNvSpPr/>
          <p:nvPr/>
        </p:nvSpPr>
        <p:spPr>
          <a:xfrm>
            <a:off x="6353175" y="2397125"/>
            <a:ext cx="204788" cy="542925"/>
          </a:xfrm>
          <a:prstGeom prst="up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>
              <a:solidFill>
                <a:srgbClr val="FFFFFF"/>
              </a:solidFill>
              <a:ea typeface="新細明體" pitchFamily="18" charset="-120"/>
            </a:endParaRPr>
          </a:p>
        </p:txBody>
      </p:sp>
      <p:sp>
        <p:nvSpPr>
          <p:cNvPr id="18" name="向上箭號 39"/>
          <p:cNvSpPr/>
          <p:nvPr/>
        </p:nvSpPr>
        <p:spPr>
          <a:xfrm>
            <a:off x="7837488" y="3660775"/>
            <a:ext cx="215900" cy="431800"/>
          </a:xfrm>
          <a:prstGeom prst="up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>
              <a:solidFill>
                <a:srgbClr val="FFFFFF"/>
              </a:solidFill>
              <a:ea typeface="新細明體" pitchFamily="18" charset="-120"/>
            </a:endParaRPr>
          </a:p>
        </p:txBody>
      </p:sp>
      <p:sp>
        <p:nvSpPr>
          <p:cNvPr id="19" name="向上箭號 41"/>
          <p:cNvSpPr/>
          <p:nvPr/>
        </p:nvSpPr>
        <p:spPr>
          <a:xfrm>
            <a:off x="7286625" y="5540375"/>
            <a:ext cx="257175" cy="590550"/>
          </a:xfrm>
          <a:prstGeom prst="up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>
              <a:solidFill>
                <a:srgbClr val="FFFFFF"/>
              </a:solidFill>
              <a:ea typeface="新細明體" pitchFamily="18" charset="-120"/>
            </a:endParaRPr>
          </a:p>
        </p:txBody>
      </p:sp>
      <p:sp>
        <p:nvSpPr>
          <p:cNvPr id="20" name="向上箭號 42"/>
          <p:cNvSpPr/>
          <p:nvPr/>
        </p:nvSpPr>
        <p:spPr>
          <a:xfrm>
            <a:off x="4322763" y="3940175"/>
            <a:ext cx="211137" cy="533400"/>
          </a:xfrm>
          <a:prstGeom prst="up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>
              <a:solidFill>
                <a:srgbClr val="FFFFFF"/>
              </a:solidFill>
              <a:ea typeface="新細明體" pitchFamily="18" charset="-120"/>
            </a:endParaRPr>
          </a:p>
        </p:txBody>
      </p:sp>
      <p:pic>
        <p:nvPicPr>
          <p:cNvPr id="46097" name="Picture 2" descr="http://ts2.mm.bing.net/images/thumbnail.aspx?q=4708521825928553&amp;id=8369ed873aa7e4faa54b6469b4fceb7c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716338" y="2911475"/>
            <a:ext cx="768350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向上箭號 38"/>
          <p:cNvSpPr/>
          <p:nvPr/>
        </p:nvSpPr>
        <p:spPr>
          <a:xfrm flipV="1">
            <a:off x="4857750" y="2387600"/>
            <a:ext cx="161925" cy="523875"/>
          </a:xfrm>
          <a:prstGeom prst="up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>
              <a:solidFill>
                <a:srgbClr val="FFFFFF"/>
              </a:solidFill>
              <a:ea typeface="新細明體" pitchFamily="18" charset="-120"/>
            </a:endParaRPr>
          </a:p>
        </p:txBody>
      </p:sp>
      <p:sp>
        <p:nvSpPr>
          <p:cNvPr id="23" name="矩形 10"/>
          <p:cNvSpPr/>
          <p:nvPr/>
        </p:nvSpPr>
        <p:spPr>
          <a:xfrm>
            <a:off x="6918920" y="2848223"/>
            <a:ext cx="543739" cy="523220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>
              <a:defRPr/>
            </a:pPr>
            <a:r>
              <a:rPr lang="zh-TW" altLang="en-US" sz="28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新細明體" charset="-120"/>
                <a:cs typeface="新細明體" charset="-120"/>
              </a:rPr>
              <a:t>同</a:t>
            </a:r>
          </a:p>
        </p:txBody>
      </p:sp>
      <p:sp>
        <p:nvSpPr>
          <p:cNvPr id="24" name="矩形 10"/>
          <p:cNvSpPr/>
          <p:nvPr/>
        </p:nvSpPr>
        <p:spPr>
          <a:xfrm>
            <a:off x="7271345" y="4629398"/>
            <a:ext cx="543739" cy="523220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>
              <a:defRPr/>
            </a:pPr>
            <a:r>
              <a:rPr lang="zh-TW" altLang="en-US" sz="28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新細明體" charset="-120"/>
                <a:cs typeface="新細明體" charset="-120"/>
              </a:rPr>
              <a:t>同</a:t>
            </a:r>
          </a:p>
        </p:txBody>
      </p:sp>
      <p:sp>
        <p:nvSpPr>
          <p:cNvPr id="26" name="矩形 10"/>
          <p:cNvSpPr/>
          <p:nvPr/>
        </p:nvSpPr>
        <p:spPr>
          <a:xfrm>
            <a:off x="3556595" y="4867523"/>
            <a:ext cx="543739" cy="523220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>
              <a:defRPr/>
            </a:pPr>
            <a:r>
              <a:rPr lang="zh-TW" altLang="en-US" sz="28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新細明體" charset="-120"/>
                <a:cs typeface="新細明體" charset="-120"/>
              </a:rPr>
              <a:t>同</a:t>
            </a:r>
          </a:p>
        </p:txBody>
      </p:sp>
      <p:sp>
        <p:nvSpPr>
          <p:cNvPr id="27" name="矩形 16"/>
          <p:cNvSpPr/>
          <p:nvPr/>
        </p:nvSpPr>
        <p:spPr>
          <a:xfrm>
            <a:off x="2511152" y="4579005"/>
            <a:ext cx="543739" cy="523220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>
              <a:defRPr/>
            </a:pPr>
            <a:r>
              <a:rPr lang="zh-TW" altLang="en-US" sz="28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新細明體" charset="-120"/>
                <a:cs typeface="新細明體" charset="-120"/>
              </a:rPr>
              <a:t>同</a:t>
            </a:r>
          </a:p>
        </p:txBody>
      </p:sp>
      <p:sp>
        <p:nvSpPr>
          <p:cNvPr id="28" name="向上箭號 42"/>
          <p:cNvSpPr/>
          <p:nvPr/>
        </p:nvSpPr>
        <p:spPr>
          <a:xfrm>
            <a:off x="5284788" y="5559425"/>
            <a:ext cx="211137" cy="533400"/>
          </a:xfrm>
          <a:prstGeom prst="up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>
              <a:solidFill>
                <a:srgbClr val="FFFFFF"/>
              </a:solidFill>
              <a:ea typeface="新細明體" pitchFamily="18" charset="-120"/>
            </a:endParaRPr>
          </a:p>
        </p:txBody>
      </p:sp>
      <p:sp>
        <p:nvSpPr>
          <p:cNvPr id="29" name="矩形 10"/>
          <p:cNvSpPr/>
          <p:nvPr/>
        </p:nvSpPr>
        <p:spPr>
          <a:xfrm>
            <a:off x="5480645" y="5467598"/>
            <a:ext cx="543739" cy="523220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>
              <a:defRPr/>
            </a:pPr>
            <a:r>
              <a:rPr lang="zh-TW" altLang="en-US" sz="28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新細明體" charset="-120"/>
                <a:cs typeface="新細明體" charset="-120"/>
              </a:rPr>
              <a:t>同</a:t>
            </a:r>
          </a:p>
        </p:txBody>
      </p:sp>
      <p:sp>
        <p:nvSpPr>
          <p:cNvPr id="46105" name="TextBox 34"/>
          <p:cNvSpPr txBox="1">
            <a:spLocks noChangeArrowheads="1"/>
          </p:cNvSpPr>
          <p:nvPr/>
        </p:nvSpPr>
        <p:spPr bwMode="auto">
          <a:xfrm>
            <a:off x="6877050" y="1587500"/>
            <a:ext cx="18415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endParaRPr lang="zh-TW" altLang="en-US">
              <a:ea typeface="微軟正黑體" pitchFamily="34" charset="-120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5132388" y="2311400"/>
            <a:ext cx="1220787" cy="67627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zh-TW" altLang="en-US" sz="1600">
                <a:solidFill>
                  <a:schemeClr val="tx1"/>
                </a:solidFill>
                <a:ea typeface="新細明體" pitchFamily="18" charset="-120"/>
              </a:rPr>
              <a:t>徹換新領袖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4500" y="1384300"/>
            <a:ext cx="8521700" cy="4432300"/>
          </a:xfrm>
        </p:spPr>
        <p:txBody>
          <a:bodyPr/>
          <a:lstStyle/>
          <a:p>
            <a:pPr marL="457200" indent="-457200" eaLnBrk="1" hangingPunct="1">
              <a:buFontTx/>
              <a:buNone/>
              <a:defRPr/>
            </a:pPr>
            <a:r>
              <a:rPr lang="en-US" altLang="zh-TW" b="1" u="sng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4.3    </a:t>
            </a:r>
            <a:r>
              <a:rPr lang="zh-TW" altLang="en-US" b="1" u="sng" dirty="0" smtClean="0">
                <a:latin typeface="微軟正黑體" pitchFamily="34" charset="-120"/>
                <a:ea typeface="微軟正黑體" pitchFamily="34" charset="-120"/>
              </a:rPr>
              <a:t>討論時間 </a:t>
            </a:r>
            <a:r>
              <a:rPr lang="en-US" altLang="zh-TW" b="1" u="sng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b="1" u="sng" dirty="0" smtClean="0">
                <a:latin typeface="微軟正黑體" pitchFamily="34" charset="-120"/>
                <a:ea typeface="微軟正黑體" pitchFamily="34" charset="-120"/>
              </a:rPr>
              <a:t>三</a:t>
            </a:r>
            <a:r>
              <a:rPr lang="en-US" altLang="zh-TW" b="1" u="sng" dirty="0" smtClean="0">
                <a:latin typeface="微軟正黑體" pitchFamily="34" charset="-120"/>
                <a:ea typeface="微軟正黑體" pitchFamily="34" charset="-120"/>
              </a:rPr>
              <a:t>)</a:t>
            </a:r>
          </a:p>
          <a:p>
            <a:pPr eaLnBrk="1" hangingPunct="1">
              <a:defRPr/>
            </a:pPr>
            <a:endParaRPr lang="en-US" dirty="0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buFontTx/>
              <a:buNone/>
              <a:defRPr/>
            </a:pPr>
            <a:endParaRPr lang="en-US" altLang="zh-TW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buFontTx/>
              <a:buNone/>
              <a:defRPr/>
            </a:pPr>
            <a:endParaRPr lang="en-US" altLang="zh-TW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457200" indent="-457200" eaLnBrk="1" hangingPunct="1">
              <a:buFontTx/>
              <a:buNone/>
              <a:defRPr/>
            </a:pP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	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試以欠債為例，想想在甚麼情況下</a:t>
            </a:r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符合哪些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系統模式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?</a:t>
            </a:r>
          </a:p>
          <a:p>
            <a:pPr marL="457200" indent="-457200" eaLnBrk="1" hangingPunct="1">
              <a:buFontTx/>
              <a:buNone/>
              <a:defRPr/>
            </a:pPr>
            <a:r>
              <a:rPr lang="en-US" altLang="zh-TW" b="1" i="1" dirty="0" smtClean="0">
                <a:latin typeface="微軟正黑體" pitchFamily="34" charset="-120"/>
                <a:ea typeface="微軟正黑體" pitchFamily="34" charset="-120"/>
              </a:rPr>
              <a:t>		</a:t>
            </a:r>
          </a:p>
          <a:p>
            <a:pPr marL="457200" indent="-457200" eaLnBrk="1" hangingPunct="1">
              <a:buFontTx/>
              <a:buNone/>
              <a:defRPr/>
            </a:pPr>
            <a:r>
              <a:rPr lang="en-US" altLang="zh-TW" b="1" i="1" dirty="0" smtClean="0">
                <a:latin typeface="微軟正黑體" pitchFamily="34" charset="-120"/>
                <a:ea typeface="微軟正黑體" pitchFamily="34" charset="-120"/>
              </a:rPr>
              <a:t>		1. 	</a:t>
            </a:r>
            <a:r>
              <a:rPr lang="zh-TW" altLang="en-US" b="1" i="1" dirty="0" smtClean="0">
                <a:latin typeface="微軟正黑體" pitchFamily="34" charset="-120"/>
                <a:ea typeface="微軟正黑體" pitchFamily="34" charset="-120"/>
              </a:rPr>
              <a:t>成長上限</a:t>
            </a:r>
            <a:endParaRPr lang="en-US" altLang="zh-TW" b="1" i="1" dirty="0" smtClean="0">
              <a:latin typeface="微軟正黑體" pitchFamily="34" charset="-120"/>
              <a:ea typeface="微軟正黑體" pitchFamily="34" charset="-120"/>
            </a:endParaRPr>
          </a:p>
          <a:p>
            <a:pPr marL="457200" indent="-457200" eaLnBrk="1" hangingPunct="1">
              <a:buFontTx/>
              <a:buNone/>
              <a:defRPr/>
            </a:pPr>
            <a:r>
              <a:rPr lang="en-US" altLang="zh-TW" b="1" i="1" dirty="0" smtClean="0">
                <a:latin typeface="微軟正黑體" pitchFamily="34" charset="-120"/>
                <a:ea typeface="微軟正黑體" pitchFamily="34" charset="-120"/>
              </a:rPr>
              <a:t>		2.	</a:t>
            </a:r>
            <a:r>
              <a:rPr lang="zh-TW" altLang="en-US" b="1" i="1" dirty="0" smtClean="0">
                <a:latin typeface="微軟正黑體" pitchFamily="34" charset="-120"/>
                <a:ea typeface="微軟正黑體" pitchFamily="34" charset="-120"/>
              </a:rPr>
              <a:t>本末倒置</a:t>
            </a:r>
            <a:endParaRPr lang="en-US" altLang="zh-TW" b="1" i="1" dirty="0" smtClean="0">
              <a:latin typeface="微軟正黑體" pitchFamily="34" charset="-120"/>
              <a:ea typeface="微軟正黑體" pitchFamily="34" charset="-120"/>
            </a:endParaRPr>
          </a:p>
          <a:p>
            <a:pPr marL="457200" indent="-457200" eaLnBrk="1" hangingPunct="1">
              <a:buFontTx/>
              <a:buNone/>
              <a:defRPr/>
            </a:pPr>
            <a:r>
              <a:rPr lang="en-US" altLang="zh-TW" b="1" i="1" dirty="0" smtClean="0">
                <a:latin typeface="微軟正黑體" pitchFamily="34" charset="-120"/>
                <a:ea typeface="微軟正黑體" pitchFamily="34" charset="-120"/>
              </a:rPr>
              <a:t>		3.	</a:t>
            </a:r>
            <a:r>
              <a:rPr lang="zh-TW" altLang="en-US" b="1" i="1" dirty="0" smtClean="0">
                <a:latin typeface="微軟正黑體" pitchFamily="34" charset="-120"/>
                <a:ea typeface="微軟正黑體" pitchFamily="34" charset="-120"/>
              </a:rPr>
              <a:t>割肉充飢</a:t>
            </a:r>
            <a:endParaRPr lang="en-US" altLang="zh-TW" i="1" dirty="0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defRPr/>
            </a:pPr>
            <a:endParaRPr lang="en-US" dirty="0" smtClean="0"/>
          </a:p>
        </p:txBody>
      </p:sp>
      <p:sp>
        <p:nvSpPr>
          <p:cNvPr id="4710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22275"/>
            <a:ext cx="9144000" cy="581025"/>
          </a:xfrm>
        </p:spPr>
        <p:txBody>
          <a:bodyPr/>
          <a:lstStyle/>
          <a:p>
            <a:pPr algn="r" eaLnBrk="1" hangingPunct="1"/>
            <a:r>
              <a:rPr lang="en-US" altLang="zh-TW" smtClean="0">
                <a:latin typeface="微軟正黑體" pitchFamily="34" charset="-120"/>
                <a:ea typeface="微軟正黑體" pitchFamily="34" charset="-120"/>
              </a:rPr>
              <a:t>2.0 </a:t>
            </a: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系統的種類</a:t>
            </a:r>
            <a:endParaRPr lang="en-US" smtClean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7108" name="Rectangle 2"/>
          <p:cNvSpPr txBox="1">
            <a:spLocks noChangeArrowheads="1"/>
          </p:cNvSpPr>
          <p:nvPr/>
        </p:nvSpPr>
        <p:spPr bwMode="auto">
          <a:xfrm>
            <a:off x="0" y="6705600"/>
            <a:ext cx="9144000" cy="152400"/>
          </a:xfrm>
          <a:prstGeom prst="rect">
            <a:avLst/>
          </a:prstGeom>
          <a:solidFill>
            <a:srgbClr val="003366"/>
          </a:solidFill>
          <a:ln w="9525">
            <a:noFill/>
            <a:miter lim="800000"/>
            <a:headEnd/>
            <a:tailEnd/>
          </a:ln>
        </p:spPr>
        <p:txBody>
          <a:bodyPr lIns="198000" anchor="ctr"/>
          <a:lstStyle/>
          <a:p>
            <a:endParaRPr lang="en-US" altLang="zh-HK" sz="24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866900" y="2822575"/>
            <a:ext cx="7277100" cy="581025"/>
          </a:xfrm>
        </p:spPr>
        <p:txBody>
          <a:bodyPr/>
          <a:lstStyle/>
          <a:p>
            <a:pPr algn="r" eaLnBrk="1" hangingPunct="1"/>
            <a:r>
              <a:rPr lang="en-US" altLang="zh-HK" smtClean="0">
                <a:latin typeface="微軟正黑體" pitchFamily="34" charset="-120"/>
                <a:ea typeface="微軟正黑體" pitchFamily="34" charset="-120"/>
              </a:rPr>
              <a:t>5.0</a:t>
            </a: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學習反思及總結</a:t>
            </a:r>
            <a:endParaRPr lang="en-US" smtClean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8131" name="Rectangle 2"/>
          <p:cNvSpPr txBox="1">
            <a:spLocks noChangeArrowheads="1"/>
          </p:cNvSpPr>
          <p:nvPr/>
        </p:nvSpPr>
        <p:spPr bwMode="auto">
          <a:xfrm>
            <a:off x="0" y="6705600"/>
            <a:ext cx="9144000" cy="152400"/>
          </a:xfrm>
          <a:prstGeom prst="rect">
            <a:avLst/>
          </a:prstGeom>
          <a:solidFill>
            <a:srgbClr val="003366"/>
          </a:solidFill>
          <a:ln w="9525">
            <a:noFill/>
            <a:miter lim="800000"/>
            <a:headEnd/>
            <a:tailEnd/>
          </a:ln>
        </p:spPr>
        <p:txBody>
          <a:bodyPr lIns="198000" anchor="ctr"/>
          <a:lstStyle/>
          <a:p>
            <a:endParaRPr lang="en-US" altLang="zh-HK" sz="24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60375"/>
            <a:ext cx="9144000" cy="581025"/>
          </a:xfrm>
        </p:spPr>
        <p:txBody>
          <a:bodyPr/>
          <a:lstStyle/>
          <a:p>
            <a:pPr algn="r" eaLnBrk="1" hangingPunct="1"/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５</a:t>
            </a:r>
            <a:r>
              <a:rPr lang="en-US" altLang="zh-TW" smtClean="0">
                <a:latin typeface="微軟正黑體" pitchFamily="34" charset="-120"/>
                <a:ea typeface="微軟正黑體" pitchFamily="34" charset="-120"/>
              </a:rPr>
              <a:t>.0 </a:t>
            </a: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總結</a:t>
            </a:r>
            <a:r>
              <a:rPr lang="en-US" altLang="zh-TW" smtClean="0">
                <a:latin typeface="微軟正黑體" pitchFamily="34" charset="-120"/>
                <a:ea typeface="微軟正黑體" pitchFamily="34" charset="-120"/>
              </a:rPr>
              <a:t> - </a:t>
            </a: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學習反思</a:t>
            </a:r>
            <a:endParaRPr lang="en-US" smtClean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9155" name="Rectangle 2"/>
          <p:cNvSpPr txBox="1">
            <a:spLocks noChangeArrowheads="1"/>
          </p:cNvSpPr>
          <p:nvPr/>
        </p:nvSpPr>
        <p:spPr bwMode="auto">
          <a:xfrm>
            <a:off x="0" y="6705600"/>
            <a:ext cx="9144000" cy="152400"/>
          </a:xfrm>
          <a:prstGeom prst="rect">
            <a:avLst/>
          </a:prstGeom>
          <a:solidFill>
            <a:srgbClr val="003366"/>
          </a:solidFill>
          <a:ln w="9525">
            <a:noFill/>
            <a:miter lim="800000"/>
            <a:headEnd/>
            <a:tailEnd/>
          </a:ln>
        </p:spPr>
        <p:txBody>
          <a:bodyPr lIns="198000" anchor="ctr"/>
          <a:lstStyle/>
          <a:p>
            <a:endParaRPr lang="en-US" altLang="zh-HK" sz="2400" b="0"/>
          </a:p>
        </p:txBody>
      </p:sp>
      <p:sp>
        <p:nvSpPr>
          <p:cNvPr id="49156" name="內容版面配置區 24"/>
          <p:cNvSpPr>
            <a:spLocks noGrp="1"/>
          </p:cNvSpPr>
          <p:nvPr>
            <p:ph idx="1"/>
          </p:nvPr>
        </p:nvSpPr>
        <p:spPr>
          <a:xfrm>
            <a:off x="1181100" y="1841500"/>
            <a:ext cx="7162800" cy="4038600"/>
          </a:xfrm>
        </p:spPr>
        <p:txBody>
          <a:bodyPr/>
          <a:lstStyle/>
          <a:p>
            <a:pPr eaLnBrk="1" hangingPunct="1"/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以系統思維來學習</a:t>
            </a:r>
            <a:endParaRPr lang="en-US" altLang="zh-TW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/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加強建構學習效果</a:t>
            </a:r>
            <a:endParaRPr lang="en-US" altLang="zh-TW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/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加強邏輯性思考</a:t>
            </a:r>
            <a:endParaRPr lang="en-US" altLang="zh-TW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/>
            <a:endParaRPr lang="en-US" altLang="zh-TW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/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不再以單一角度來思考問題，嘗試了解整個系統的相互關係。</a:t>
            </a:r>
            <a:endParaRPr lang="en-US" altLang="zh-TW" b="1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/>
            <a:endParaRPr lang="en-US" altLang="zh-TW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/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由「見樹不見林」變成「見樹又見林」</a:t>
            </a:r>
          </a:p>
          <a:p>
            <a:pPr eaLnBrk="1" hangingPunct="1"/>
            <a:endParaRPr lang="zh-TW" altLang="en-US" smtClean="0">
              <a:ea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60375"/>
            <a:ext cx="9144000" cy="581025"/>
          </a:xfrm>
        </p:spPr>
        <p:txBody>
          <a:bodyPr/>
          <a:lstStyle/>
          <a:p>
            <a:pPr algn="r" eaLnBrk="1" hangingPunct="1"/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５</a:t>
            </a:r>
            <a:r>
              <a:rPr lang="en-US" altLang="zh-TW" smtClean="0">
                <a:latin typeface="微軟正黑體" pitchFamily="34" charset="-120"/>
                <a:ea typeface="微軟正黑體" pitchFamily="34" charset="-120"/>
              </a:rPr>
              <a:t>.0 </a:t>
            </a: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總結</a:t>
            </a:r>
            <a:r>
              <a:rPr lang="en-US" altLang="zh-TW" smtClean="0">
                <a:latin typeface="微軟正黑體" pitchFamily="34" charset="-120"/>
                <a:ea typeface="微軟正黑體" pitchFamily="34" charset="-120"/>
              </a:rPr>
              <a:t> - </a:t>
            </a: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學習反思</a:t>
            </a:r>
            <a:endParaRPr lang="en-US" smtClean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50179" name="Rectangle 2"/>
          <p:cNvSpPr txBox="1">
            <a:spLocks noChangeArrowheads="1"/>
          </p:cNvSpPr>
          <p:nvPr/>
        </p:nvSpPr>
        <p:spPr bwMode="auto">
          <a:xfrm>
            <a:off x="0" y="6705600"/>
            <a:ext cx="9144000" cy="152400"/>
          </a:xfrm>
          <a:prstGeom prst="rect">
            <a:avLst/>
          </a:prstGeom>
          <a:solidFill>
            <a:srgbClr val="003366"/>
          </a:solidFill>
          <a:ln w="9525">
            <a:noFill/>
            <a:miter lim="800000"/>
            <a:headEnd/>
            <a:tailEnd/>
          </a:ln>
        </p:spPr>
        <p:txBody>
          <a:bodyPr lIns="198000" anchor="ctr"/>
          <a:lstStyle/>
          <a:p>
            <a:endParaRPr lang="en-US" altLang="zh-HK" sz="2400" b="0"/>
          </a:p>
        </p:txBody>
      </p:sp>
      <p:graphicFrame>
        <p:nvGraphicFramePr>
          <p:cNvPr id="7" name="图示 3"/>
          <p:cNvGraphicFramePr/>
          <p:nvPr/>
        </p:nvGraphicFramePr>
        <p:xfrm>
          <a:off x="1524000" y="1268760"/>
          <a:ext cx="6648400" cy="4192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0181" name="矩形 7"/>
          <p:cNvSpPr>
            <a:spLocks noChangeArrowheads="1"/>
          </p:cNvSpPr>
          <p:nvPr/>
        </p:nvSpPr>
        <p:spPr bwMode="auto">
          <a:xfrm>
            <a:off x="1028700" y="6616700"/>
            <a:ext cx="811530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zh-TW" altLang="en-US">
                <a:latin typeface="微軟正黑體" pitchFamily="34" charset="-120"/>
                <a:ea typeface="微軟正黑體" pitchFamily="34" charset="-120"/>
              </a:rPr>
              <a:t>鄭慕賢、鄭雅儀 </a:t>
            </a:r>
            <a:r>
              <a:rPr lang="en-US" altLang="zh-TW">
                <a:latin typeface="微軟正黑體" pitchFamily="34" charset="-120"/>
                <a:ea typeface="微軟正黑體" pitchFamily="34" charset="-120"/>
              </a:rPr>
              <a:t>(2008)</a:t>
            </a:r>
            <a:r>
              <a:rPr lang="zh-TW" altLang="en-US">
                <a:latin typeface="微軟正黑體" pitchFamily="34" charset="-120"/>
                <a:ea typeface="微軟正黑體" pitchFamily="34" charset="-120"/>
              </a:rPr>
              <a:t>：從小學習系統思維，輯於布森祖、蘇詠梅編</a:t>
            </a:r>
            <a:r>
              <a:rPr lang="en-US" altLang="zh-TW">
                <a:latin typeface="微軟正黑體" pitchFamily="34" charset="-120"/>
                <a:ea typeface="微軟正黑體" pitchFamily="34" charset="-120"/>
              </a:rPr>
              <a:t>《</a:t>
            </a:r>
            <a:r>
              <a:rPr lang="zh-TW" altLang="en-US">
                <a:latin typeface="微軟正黑體" pitchFamily="34" charset="-120"/>
                <a:ea typeface="微軟正黑體" pitchFamily="34" charset="-120"/>
              </a:rPr>
              <a:t>綜合學習</a:t>
            </a:r>
            <a:r>
              <a:rPr lang="en-US" altLang="zh-TW">
                <a:latin typeface="微軟正黑體" pitchFamily="34" charset="-120"/>
                <a:ea typeface="微軟正黑體" pitchFamily="34" charset="-120"/>
              </a:rPr>
              <a:t>:</a:t>
            </a:r>
            <a:r>
              <a:rPr lang="zh-TW" altLang="en-US">
                <a:latin typeface="微軟正黑體" pitchFamily="34" charset="-120"/>
                <a:ea typeface="微軟正黑體" pitchFamily="34" charset="-120"/>
              </a:rPr>
              <a:t> 理論與實踐 －小學篇 </a:t>
            </a:r>
            <a:r>
              <a:rPr lang="en-US" altLang="zh-TW">
                <a:latin typeface="微軟正黑體" pitchFamily="34" charset="-120"/>
                <a:ea typeface="微軟正黑體" pitchFamily="34" charset="-120"/>
              </a:rPr>
              <a:t>》</a:t>
            </a:r>
            <a:r>
              <a:rPr lang="zh-TW" altLang="en-US">
                <a:latin typeface="微軟正黑體" pitchFamily="34" charset="-120"/>
                <a:ea typeface="微軟正黑體" pitchFamily="34" charset="-120"/>
              </a:rPr>
              <a:t>，（頁</a:t>
            </a:r>
            <a:r>
              <a:rPr lang="en-US" altLang="zh-TW">
                <a:latin typeface="微軟正黑體" pitchFamily="34" charset="-120"/>
                <a:ea typeface="微軟正黑體" pitchFamily="34" charset="-120"/>
              </a:rPr>
              <a:t>219-241</a:t>
            </a:r>
            <a:r>
              <a:rPr lang="zh-TW" altLang="en-US">
                <a:latin typeface="微軟正黑體" pitchFamily="34" charset="-120"/>
                <a:ea typeface="微軟正黑體" pitchFamily="34" charset="-120"/>
              </a:rPr>
              <a:t>），香港。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60375"/>
            <a:ext cx="9144000" cy="581025"/>
          </a:xfrm>
        </p:spPr>
        <p:txBody>
          <a:bodyPr/>
          <a:lstStyle/>
          <a:p>
            <a:pPr algn="r" eaLnBrk="1" hangingPunct="1"/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參考資料</a:t>
            </a:r>
            <a:endParaRPr lang="en-US" smtClean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51203" name="Rectangle 2"/>
          <p:cNvSpPr txBox="1">
            <a:spLocks noChangeArrowheads="1"/>
          </p:cNvSpPr>
          <p:nvPr/>
        </p:nvSpPr>
        <p:spPr bwMode="auto">
          <a:xfrm>
            <a:off x="0" y="6705600"/>
            <a:ext cx="9144000" cy="152400"/>
          </a:xfrm>
          <a:prstGeom prst="rect">
            <a:avLst/>
          </a:prstGeom>
          <a:solidFill>
            <a:srgbClr val="003366"/>
          </a:solidFill>
          <a:ln w="9525">
            <a:noFill/>
            <a:miter lim="800000"/>
            <a:headEnd/>
            <a:tailEnd/>
          </a:ln>
        </p:spPr>
        <p:txBody>
          <a:bodyPr lIns="198000" anchor="ctr"/>
          <a:lstStyle/>
          <a:p>
            <a:endParaRPr lang="en-US" altLang="zh-HK" sz="2400" b="0"/>
          </a:p>
        </p:txBody>
      </p:sp>
      <p:sp>
        <p:nvSpPr>
          <p:cNvPr id="51204" name="矩形 7"/>
          <p:cNvSpPr>
            <a:spLocks noChangeArrowheads="1"/>
          </p:cNvSpPr>
          <p:nvPr/>
        </p:nvSpPr>
        <p:spPr bwMode="auto">
          <a:xfrm>
            <a:off x="990600" y="1308100"/>
            <a:ext cx="7581900" cy="477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altLang="zh-TW" sz="1600">
              <a:solidFill>
                <a:srgbClr val="003366"/>
              </a:solidFill>
              <a:latin typeface="微軟正黑體" pitchFamily="34" charset="-120"/>
              <a:ea typeface="微軟正黑體" pitchFamily="34" charset="-120"/>
            </a:endParaRPr>
          </a:p>
          <a:p>
            <a:endParaRPr lang="en-US" altLang="zh-TW" sz="1600">
              <a:solidFill>
                <a:srgbClr val="003366"/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1600">
                <a:solidFill>
                  <a:srgbClr val="003366"/>
                </a:solidFill>
                <a:latin typeface="微軟正黑體" pitchFamily="34" charset="-120"/>
                <a:ea typeface="微軟正黑體" pitchFamily="34" charset="-120"/>
              </a:rPr>
              <a:t>鄭慕賢、鄭雅儀 </a:t>
            </a:r>
            <a:r>
              <a:rPr lang="en-US" altLang="zh-TW" sz="1600">
                <a:solidFill>
                  <a:srgbClr val="003366"/>
                </a:solidFill>
                <a:latin typeface="微軟正黑體" pitchFamily="34" charset="-120"/>
                <a:ea typeface="微軟正黑體" pitchFamily="34" charset="-120"/>
              </a:rPr>
              <a:t>(2008)</a:t>
            </a:r>
            <a:r>
              <a:rPr lang="zh-TW" altLang="en-US" sz="1600">
                <a:solidFill>
                  <a:srgbClr val="003366"/>
                </a:solidFill>
                <a:latin typeface="微軟正黑體" pitchFamily="34" charset="-120"/>
                <a:ea typeface="微軟正黑體" pitchFamily="34" charset="-120"/>
              </a:rPr>
              <a:t>：從小學習系統思維，輯於布森祖、蘇詠梅編</a:t>
            </a:r>
            <a:r>
              <a:rPr lang="en-US" altLang="zh-TW" sz="1600">
                <a:solidFill>
                  <a:srgbClr val="003366"/>
                </a:solidFill>
                <a:latin typeface="微軟正黑體" pitchFamily="34" charset="-120"/>
                <a:ea typeface="微軟正黑體" pitchFamily="34" charset="-120"/>
              </a:rPr>
              <a:t>《</a:t>
            </a:r>
            <a:r>
              <a:rPr lang="zh-TW" altLang="en-US" sz="1600">
                <a:solidFill>
                  <a:srgbClr val="003366"/>
                </a:solidFill>
                <a:latin typeface="微軟正黑體" pitchFamily="34" charset="-120"/>
                <a:ea typeface="微軟正黑體" pitchFamily="34" charset="-120"/>
              </a:rPr>
              <a:t>綜合學習</a:t>
            </a:r>
            <a:r>
              <a:rPr lang="en-US" altLang="zh-TW" sz="1600">
                <a:solidFill>
                  <a:srgbClr val="003366"/>
                </a:solidFill>
                <a:latin typeface="微軟正黑體" pitchFamily="34" charset="-120"/>
                <a:ea typeface="微軟正黑體" pitchFamily="34" charset="-120"/>
              </a:rPr>
              <a:t>:</a:t>
            </a:r>
            <a:r>
              <a:rPr lang="zh-TW" altLang="en-US" sz="1600">
                <a:solidFill>
                  <a:srgbClr val="003366"/>
                </a:solidFill>
                <a:latin typeface="微軟正黑體" pitchFamily="34" charset="-120"/>
                <a:ea typeface="微軟正黑體" pitchFamily="34" charset="-120"/>
              </a:rPr>
              <a:t> 理論與實踐 －小學篇 </a:t>
            </a:r>
            <a:r>
              <a:rPr lang="en-US" altLang="zh-TW" sz="1600">
                <a:solidFill>
                  <a:srgbClr val="003366"/>
                </a:solidFill>
                <a:latin typeface="微軟正黑體" pitchFamily="34" charset="-120"/>
                <a:ea typeface="微軟正黑體" pitchFamily="34" charset="-120"/>
              </a:rPr>
              <a:t>》</a:t>
            </a:r>
            <a:r>
              <a:rPr lang="zh-TW" altLang="en-US" sz="1600">
                <a:solidFill>
                  <a:srgbClr val="003366"/>
                </a:solidFill>
                <a:latin typeface="微軟正黑體" pitchFamily="34" charset="-120"/>
                <a:ea typeface="微軟正黑體" pitchFamily="34" charset="-120"/>
              </a:rPr>
              <a:t>，（頁</a:t>
            </a:r>
            <a:r>
              <a:rPr lang="en-US" altLang="zh-TW" sz="1600">
                <a:solidFill>
                  <a:srgbClr val="003366"/>
                </a:solidFill>
                <a:latin typeface="微軟正黑體" pitchFamily="34" charset="-120"/>
                <a:ea typeface="微軟正黑體" pitchFamily="34" charset="-120"/>
              </a:rPr>
              <a:t>219-241</a:t>
            </a:r>
            <a:r>
              <a:rPr lang="zh-TW" altLang="en-US" sz="1600">
                <a:solidFill>
                  <a:srgbClr val="003366"/>
                </a:solidFill>
                <a:latin typeface="微軟正黑體" pitchFamily="34" charset="-120"/>
                <a:ea typeface="微軟正黑體" pitchFamily="34" charset="-120"/>
              </a:rPr>
              <a:t>），香港。</a:t>
            </a:r>
            <a:endParaRPr lang="en-US" altLang="zh-TW" sz="1600">
              <a:solidFill>
                <a:srgbClr val="003366"/>
              </a:solidFill>
              <a:latin typeface="微軟正黑體" pitchFamily="34" charset="-120"/>
              <a:ea typeface="微軟正黑體" pitchFamily="34" charset="-120"/>
            </a:endParaRPr>
          </a:p>
          <a:p>
            <a:endParaRPr lang="en-US" altLang="zh-TW" sz="1600">
              <a:solidFill>
                <a:srgbClr val="003366"/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16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梁志援 </a:t>
            </a:r>
            <a:r>
              <a:rPr lang="en-US" altLang="zh-TW" sz="16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( 2005 ) :《</a:t>
            </a:r>
            <a:r>
              <a:rPr lang="zh-TW" altLang="en-US" sz="16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我做得到－學習「系統思維」</a:t>
            </a:r>
            <a:r>
              <a:rPr lang="en-US" altLang="zh-TW" sz="16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》</a:t>
            </a:r>
            <a:r>
              <a:rPr lang="zh-TW" altLang="en-US" sz="16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，香港，明窗出版社有限公司。</a:t>
            </a:r>
            <a:endParaRPr lang="en-US" altLang="zh-TW" sz="160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endParaRPr lang="en-US" altLang="zh-TW" sz="160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16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薛俊良 </a:t>
            </a:r>
            <a:r>
              <a:rPr lang="en-US" altLang="zh-TW" sz="16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(2006) :《</a:t>
            </a:r>
            <a:r>
              <a:rPr lang="zh-TW" altLang="en-US" sz="16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系統思維</a:t>
            </a:r>
            <a:r>
              <a:rPr lang="en-US" altLang="zh-TW" sz="16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》</a:t>
            </a:r>
            <a:r>
              <a:rPr lang="zh-TW" altLang="en-US" sz="16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，香港，匯智出版有限公司。</a:t>
            </a:r>
            <a:endParaRPr lang="en-US" altLang="zh-TW" sz="160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endParaRPr lang="en-US" altLang="zh-HK" sz="160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16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陳可恭</a:t>
            </a:r>
            <a:r>
              <a:rPr lang="en-US" altLang="zh-TW" sz="16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(2002)</a:t>
            </a:r>
            <a:r>
              <a:rPr lang="zh-TW" altLang="en-US" sz="16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：</a:t>
            </a:r>
            <a:r>
              <a:rPr lang="en-US" altLang="zh-TW" sz="16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《</a:t>
            </a:r>
            <a:r>
              <a:rPr lang="zh-TW" altLang="en-US" sz="16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系統思維在科學探究與學習上的意涵及應用</a:t>
            </a:r>
            <a:r>
              <a:rPr lang="en-US" altLang="zh-TW" sz="16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》</a:t>
            </a:r>
            <a:r>
              <a:rPr lang="zh-TW" altLang="en-US" sz="16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，臺灣，國立臺灣師範大學科學教育研究所論文</a:t>
            </a:r>
            <a:endParaRPr lang="en-US" altLang="zh-TW" sz="160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endParaRPr lang="en-US" altLang="zh-TW" sz="160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16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薜俊良</a:t>
            </a:r>
            <a:r>
              <a:rPr lang="en-US" altLang="zh-TW" sz="16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(2008)</a:t>
            </a:r>
            <a:r>
              <a:rPr lang="zh-TW" altLang="en-US" sz="16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：</a:t>
            </a:r>
            <a:r>
              <a:rPr lang="en-US" altLang="zh-TW" sz="16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《</a:t>
            </a:r>
            <a:r>
              <a:rPr lang="zh-TW" altLang="en-US" sz="16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系統思維</a:t>
            </a:r>
            <a:r>
              <a:rPr lang="en-US" altLang="zh-TW" sz="16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II : </a:t>
            </a:r>
            <a:r>
              <a:rPr lang="zh-TW" altLang="en-US" sz="16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關係思考</a:t>
            </a:r>
            <a:r>
              <a:rPr lang="en-US" altLang="zh-TW" sz="16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》</a:t>
            </a:r>
            <a:r>
              <a:rPr lang="zh-TW" altLang="en-US" sz="16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，香港，匯智出版有限公司。</a:t>
            </a:r>
            <a:endParaRPr lang="en-US" altLang="zh-TW" sz="160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endParaRPr lang="en-US" altLang="zh-TW" sz="160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16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陳可恭</a:t>
            </a:r>
            <a:r>
              <a:rPr lang="en-US" altLang="zh-TW" sz="16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(2002)</a:t>
            </a:r>
            <a:r>
              <a:rPr lang="zh-TW" altLang="en-US" sz="16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：</a:t>
            </a:r>
            <a:r>
              <a:rPr lang="en-US" altLang="zh-TW" sz="16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《</a:t>
            </a:r>
            <a:r>
              <a:rPr lang="zh-TW" altLang="en-US" sz="16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系統思維在科學探究與學習上的意涵及應用</a:t>
            </a:r>
            <a:r>
              <a:rPr lang="en-US" altLang="zh-TW" sz="16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》</a:t>
            </a:r>
            <a:r>
              <a:rPr lang="zh-TW" altLang="en-US" sz="16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，臺灣，國立臺灣師範大學科學</a:t>
            </a:r>
            <a:r>
              <a:rPr lang="zh-TW" altLang="en-US" sz="1600"/>
              <a:t>教育研究所論文。</a:t>
            </a:r>
          </a:p>
          <a:p>
            <a:endParaRPr lang="zh-TW" altLang="en-US" sz="160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endParaRPr lang="zh-HK" altLang="ja-JP" sz="2000">
              <a:solidFill>
                <a:srgbClr val="003366"/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1200">
                <a:solidFill>
                  <a:srgbClr val="003366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zh-HK" altLang="en-US" b="1" smtClean="0">
                <a:ea typeface="新細明體" pitchFamily="18" charset="-120"/>
              </a:rPr>
              <a:t>導師回饋</a:t>
            </a:r>
          </a:p>
        </p:txBody>
      </p:sp>
      <p:sp>
        <p:nvSpPr>
          <p:cNvPr id="52227" name="內容版面配置區 2"/>
          <p:cNvSpPr>
            <a:spLocks noGrp="1"/>
          </p:cNvSpPr>
          <p:nvPr>
            <p:ph idx="1"/>
          </p:nvPr>
        </p:nvSpPr>
        <p:spPr>
          <a:xfrm>
            <a:off x="1828800" y="2133600"/>
            <a:ext cx="7162800" cy="4330700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eaLnBrk="1" hangingPunct="1">
              <a:defRPr/>
            </a:pPr>
            <a:r>
              <a:rPr lang="zh-HK" altLang="en-US" sz="2000" dirty="0" smtClean="0">
                <a:ea typeface="新細明體" pitchFamily="18" charset="-120"/>
              </a:rPr>
              <a:t>認真與細緻的整理，具創意及有效地將系統思維概念介紹</a:t>
            </a:r>
            <a:endParaRPr lang="en-US" altLang="zh-HK" sz="2000" dirty="0" smtClean="0">
              <a:ea typeface="新細明體" pitchFamily="18" charset="-120"/>
            </a:endParaRPr>
          </a:p>
          <a:p>
            <a:pPr eaLnBrk="1" hangingPunct="1">
              <a:defRPr/>
            </a:pPr>
            <a:r>
              <a:rPr lang="zh-HK" altLang="en-US" sz="2000" dirty="0" smtClean="0">
                <a:ea typeface="新細明體" pitchFamily="18" charset="-120"/>
              </a:rPr>
              <a:t>能以一項遊戲作系統概念的深入介紹，令人印象深刻易明</a:t>
            </a:r>
            <a:endParaRPr lang="en-US" altLang="zh-HK" sz="2000" dirty="0" smtClean="0">
              <a:ea typeface="新細明體" pitchFamily="18" charset="-120"/>
            </a:endParaRPr>
          </a:p>
          <a:p>
            <a:pPr eaLnBrk="1" hangingPunct="1">
              <a:defRPr/>
            </a:pPr>
            <a:r>
              <a:rPr lang="zh-HK" altLang="en-US" sz="2000" dirty="0" smtClean="0">
                <a:ea typeface="新細明體" pitchFamily="18" charset="-120"/>
              </a:rPr>
              <a:t>整體概念整理簡潔有效，相關概念豐富</a:t>
            </a:r>
            <a:endParaRPr lang="en-US" altLang="zh-HK" sz="2000" dirty="0" smtClean="0">
              <a:ea typeface="新細明體" pitchFamily="18" charset="-120"/>
            </a:endParaRPr>
          </a:p>
          <a:p>
            <a:pPr eaLnBrk="1" hangingPunct="1">
              <a:defRPr/>
            </a:pPr>
            <a:r>
              <a:rPr lang="zh-HK" altLang="en-US" sz="2000" dirty="0" smtClean="0">
                <a:ea typeface="新細明體" pitchFamily="18" charset="-120"/>
              </a:rPr>
              <a:t>倘若減少類別介紹，改為以一個案例或議題作深入分析運用</a:t>
            </a:r>
            <a:r>
              <a:rPr lang="en-US" altLang="zh-HK" sz="2000" dirty="0" smtClean="0">
                <a:ea typeface="新細明體" pitchFamily="18" charset="-120"/>
              </a:rPr>
              <a:t>(</a:t>
            </a:r>
            <a:r>
              <a:rPr lang="zh-HK" altLang="en-US" sz="2000" dirty="0" smtClean="0">
                <a:ea typeface="新細明體" pitchFamily="18" charset="-120"/>
              </a:rPr>
              <a:t>例如一簽多行政策分析等</a:t>
            </a:r>
            <a:r>
              <a:rPr lang="en-US" altLang="zh-HK" sz="2000" dirty="0" smtClean="0">
                <a:ea typeface="新細明體" pitchFamily="18" charset="-120"/>
              </a:rPr>
              <a:t>)</a:t>
            </a:r>
            <a:r>
              <a:rPr lang="zh-HK" altLang="en-US" sz="2000" dirty="0" smtClean="0">
                <a:ea typeface="新細明體" pitchFamily="18" charset="-120"/>
              </a:rPr>
              <a:t>，將更能突顯大家對概念的建構理解，以提升討論層次及引證相關概念的運用理解</a:t>
            </a:r>
            <a:endParaRPr lang="en-US" altLang="zh-HK" sz="2000" dirty="0" smtClean="0">
              <a:ea typeface="新細明體" pitchFamily="18" charset="-120"/>
            </a:endParaRPr>
          </a:p>
          <a:p>
            <a:pPr eaLnBrk="1" hangingPunct="1">
              <a:defRPr/>
            </a:pPr>
            <a:r>
              <a:rPr lang="zh-HK" altLang="en-US" sz="2000" dirty="0" smtClean="0">
                <a:ea typeface="新細明體" pitchFamily="18" charset="-120"/>
              </a:rPr>
              <a:t>匯報表達清楚流暢，可惜花過多時間作遊戲介紹。如以短片</a:t>
            </a:r>
            <a:r>
              <a:rPr lang="zh-HK" altLang="en-US" sz="2000" dirty="0" smtClean="0">
                <a:ea typeface="新細明體" pitchFamily="18" charset="-120"/>
              </a:rPr>
              <a:t>放</a:t>
            </a:r>
            <a:r>
              <a:rPr lang="zh-TW" altLang="en-US" sz="2000" dirty="0" smtClean="0">
                <a:ea typeface="新細明體" pitchFamily="18" charset="-120"/>
              </a:rPr>
              <a:t>映</a:t>
            </a:r>
            <a:r>
              <a:rPr lang="zh-HK" altLang="en-US" sz="2000" dirty="0" smtClean="0">
                <a:ea typeface="新細明體" pitchFamily="18" charset="-120"/>
              </a:rPr>
              <a:t>作</a:t>
            </a:r>
            <a:r>
              <a:rPr lang="zh-HK" altLang="en-US" sz="2000" dirty="0" smtClean="0">
                <a:ea typeface="新細明體" pitchFamily="18" charset="-120"/>
              </a:rPr>
              <a:t>引入，盡快進入主題較佳。</a:t>
            </a:r>
            <a:endParaRPr lang="en-US" altLang="zh-HK" sz="2000" dirty="0" smtClean="0">
              <a:ea typeface="新細明體" pitchFamily="18" charset="-120"/>
            </a:endParaRPr>
          </a:p>
          <a:p>
            <a:pPr eaLnBrk="1" hangingPunct="1">
              <a:defRPr/>
            </a:pPr>
            <a:r>
              <a:rPr lang="zh-HK" altLang="en-US" sz="2000" dirty="0" smtClean="0">
                <a:ea typeface="新細明體" pitchFamily="18" charset="-120"/>
              </a:rPr>
              <a:t>由於缺乏例子作概念的運用示例，討論視角較狹窄</a:t>
            </a:r>
            <a:endParaRPr lang="en-US" altLang="zh-HK" sz="2000" dirty="0" smtClean="0">
              <a:ea typeface="新細明體" pitchFamily="18" charset="-120"/>
            </a:endParaRPr>
          </a:p>
          <a:p>
            <a:pPr eaLnBrk="1" hangingPunct="1">
              <a:defRPr/>
            </a:pPr>
            <a:r>
              <a:rPr lang="zh-HK" altLang="en-US" sz="2000" dirty="0" smtClean="0">
                <a:ea typeface="新細明體" pitchFamily="18" charset="-120"/>
              </a:rPr>
              <a:t>個人課業宜以一個議題或案例作兩個概念的建構運用，當中以系統思維的概念作分析、評價及運用，相信對大家看事實，分析時事及處理實際生活與教學會有幫助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68400" y="1739900"/>
            <a:ext cx="7823200" cy="4432300"/>
          </a:xfrm>
        </p:spPr>
        <p:txBody>
          <a:bodyPr/>
          <a:lstStyle/>
          <a:p>
            <a:pPr eaLnBrk="1" hangingPunct="1">
              <a:defRPr/>
            </a:pPr>
            <a:endParaRPr lang="en-US" altLang="zh-HK" dirty="0" smtClean="0">
              <a:ea typeface="新細明體" pitchFamily="18" charset="-120"/>
            </a:endParaRPr>
          </a:p>
          <a:p>
            <a:pPr eaLnBrk="1" hangingPunct="1">
              <a:defRPr/>
            </a:pPr>
            <a:endParaRPr lang="en-US" altLang="zh-HK" dirty="0" smtClean="0">
              <a:ea typeface="新細明體" pitchFamily="18" charset="-120"/>
            </a:endParaRPr>
          </a:p>
          <a:p>
            <a:pPr eaLnBrk="1" hangingPunct="1">
              <a:buFontTx/>
              <a:buChar char="-"/>
              <a:defRPr/>
            </a:pP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系統在我們的世界內無處不在。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buFontTx/>
              <a:buNone/>
              <a:defRPr/>
            </a:pP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buFontTx/>
              <a:buNone/>
              <a:defRPr/>
            </a:pP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buFontTx/>
              <a:buChar char="-"/>
              <a:defRPr/>
            </a:pP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你們也認識「朱古力波彈彈波」這個經典遊戲吧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?</a:t>
            </a:r>
          </a:p>
          <a:p>
            <a:pPr eaLnBrk="1" hangingPunct="1">
              <a:buFontTx/>
              <a:buNone/>
              <a:defRPr/>
            </a:pP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     其實</a:t>
            </a:r>
            <a:r>
              <a:rPr lang="zh-TW" altLang="en-US" dirty="0" smtClean="0">
                <a:solidFill>
                  <a:schemeClr val="accent6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這可視為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一個系統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!</a:t>
            </a: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22275"/>
            <a:ext cx="9144000" cy="581025"/>
          </a:xfrm>
        </p:spPr>
        <p:txBody>
          <a:bodyPr/>
          <a:lstStyle/>
          <a:p>
            <a:pPr algn="r" eaLnBrk="1" hangingPunct="1"/>
            <a:r>
              <a:rPr lang="en-US" altLang="zh-TW" smtClean="0">
                <a:latin typeface="微軟正黑體" pitchFamily="34" charset="-120"/>
                <a:ea typeface="微軟正黑體" pitchFamily="34" charset="-120"/>
              </a:rPr>
              <a:t>1.0 </a:t>
            </a: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引言</a:t>
            </a:r>
            <a:r>
              <a:rPr lang="en-US" altLang="zh-TW" smtClean="0">
                <a:latin typeface="微軟正黑體" pitchFamily="34" charset="-120"/>
                <a:ea typeface="微軟正黑體" pitchFamily="34" charset="-120"/>
              </a:rPr>
              <a:t>– </a:t>
            </a: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甚麼是系統</a:t>
            </a:r>
            <a:r>
              <a:rPr lang="en-US" altLang="zh-TW" smtClean="0">
                <a:latin typeface="微軟正黑體" pitchFamily="34" charset="-120"/>
                <a:ea typeface="微軟正黑體" pitchFamily="34" charset="-120"/>
              </a:rPr>
              <a:t>? </a:t>
            </a:r>
            <a:endParaRPr lang="en-US" altLang="zh-HK" smtClean="0">
              <a:ea typeface="新細明體" pitchFamily="18" charset="-120"/>
            </a:endParaRPr>
          </a:p>
        </p:txBody>
      </p:sp>
      <p:sp>
        <p:nvSpPr>
          <p:cNvPr id="7172" name="Rectangle 2"/>
          <p:cNvSpPr txBox="1">
            <a:spLocks noChangeArrowheads="1"/>
          </p:cNvSpPr>
          <p:nvPr/>
        </p:nvSpPr>
        <p:spPr bwMode="auto">
          <a:xfrm>
            <a:off x="0" y="6705600"/>
            <a:ext cx="9144000" cy="152400"/>
          </a:xfrm>
          <a:prstGeom prst="rect">
            <a:avLst/>
          </a:prstGeom>
          <a:solidFill>
            <a:srgbClr val="003366"/>
          </a:solidFill>
          <a:ln w="9525">
            <a:noFill/>
            <a:miter lim="800000"/>
            <a:headEnd/>
            <a:tailEnd/>
          </a:ln>
        </p:spPr>
        <p:txBody>
          <a:bodyPr lIns="198000" anchor="ctr"/>
          <a:lstStyle/>
          <a:p>
            <a:endParaRPr lang="en-US" altLang="zh-HK" sz="24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6100" y="1587500"/>
            <a:ext cx="8394700" cy="20701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zh-TW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1.1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「朱古力波彈彈波」遊戲規則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defRPr/>
            </a:pPr>
            <a:endParaRPr lang="en-US" altLang="zh-TW" sz="1800" dirty="0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buFontTx/>
              <a:buNone/>
              <a:defRPr/>
            </a:pPr>
            <a:r>
              <a:rPr lang="en-US" altLang="zh-TW" sz="1800" dirty="0" smtClean="0">
                <a:latin typeface="微軟正黑體" pitchFamily="34" charset="-120"/>
                <a:ea typeface="微軟正黑體" pitchFamily="34" charset="-120"/>
              </a:rPr>
              <a:t>	(1)	</a:t>
            </a:r>
            <a:r>
              <a:rPr lang="zh-TW" altLang="en-US" sz="1800" dirty="0" smtClean="0">
                <a:latin typeface="微軟正黑體" pitchFamily="34" charset="-120"/>
                <a:ea typeface="微軟正黑體" pitchFamily="34" charset="-120"/>
              </a:rPr>
              <a:t>所有玩家先圍圈，並選取</a:t>
            </a:r>
            <a:r>
              <a:rPr lang="zh-TW" altLang="en-US" sz="1800" b="1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其中一</a:t>
            </a:r>
            <a:r>
              <a:rPr lang="zh-TW" altLang="en-US" sz="1800" dirty="0" smtClean="0">
                <a:latin typeface="微軟正黑體" pitchFamily="34" charset="-120"/>
                <a:ea typeface="微軟正黑體" pitchFamily="34" charset="-120"/>
              </a:rPr>
              <a:t>個玩家為「動作源頭」，然後</a:t>
            </a:r>
            <a:r>
              <a:rPr lang="en-US" altLang="zh-TW" sz="1800" dirty="0" smtClean="0">
                <a:latin typeface="微軟正黑體" pitchFamily="34" charset="-120"/>
                <a:ea typeface="微軟正黑體" pitchFamily="34" charset="-120"/>
              </a:rPr>
              <a:t>		</a:t>
            </a:r>
            <a:r>
              <a:rPr lang="zh-TW" altLang="en-US" sz="1800" dirty="0" smtClean="0">
                <a:latin typeface="微軟正黑體" pitchFamily="34" charset="-120"/>
                <a:ea typeface="微軟正黑體" pitchFamily="34" charset="-120"/>
              </a:rPr>
              <a:t>所有人一起不斷喊「朱古力波彈彈波」，並先用手打拍子兩次</a:t>
            </a:r>
            <a:r>
              <a:rPr lang="en-US" altLang="zh-TW" sz="1800" dirty="0" smtClean="0">
                <a:latin typeface="微軟正黑體" pitchFamily="34" charset="-120"/>
                <a:ea typeface="微軟正黑體" pitchFamily="34" charset="-120"/>
              </a:rPr>
              <a:t>		</a:t>
            </a:r>
            <a:r>
              <a:rPr lang="zh-TW" altLang="en-US" sz="1800" dirty="0" smtClean="0">
                <a:latin typeface="微軟正黑體" pitchFamily="34" charset="-120"/>
                <a:ea typeface="微軟正黑體" pitchFamily="34" charset="-120"/>
              </a:rPr>
              <a:t>以作遊戲導入</a:t>
            </a:r>
            <a:endParaRPr lang="en-US" altLang="zh-TW" sz="1800" dirty="0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defRPr/>
            </a:pPr>
            <a:endParaRPr lang="en-US" dirty="0" smtClean="0"/>
          </a:p>
        </p:txBody>
      </p:sp>
      <p:sp>
        <p:nvSpPr>
          <p:cNvPr id="8195" name="Rectangle 2"/>
          <p:cNvSpPr txBox="1">
            <a:spLocks noChangeArrowheads="1"/>
          </p:cNvSpPr>
          <p:nvPr/>
        </p:nvSpPr>
        <p:spPr bwMode="auto">
          <a:xfrm>
            <a:off x="0" y="6705600"/>
            <a:ext cx="9144000" cy="152400"/>
          </a:xfrm>
          <a:prstGeom prst="rect">
            <a:avLst/>
          </a:prstGeom>
          <a:solidFill>
            <a:srgbClr val="003366"/>
          </a:solidFill>
          <a:ln w="9525">
            <a:noFill/>
            <a:miter lim="800000"/>
            <a:headEnd/>
            <a:tailEnd/>
          </a:ln>
        </p:spPr>
        <p:txBody>
          <a:bodyPr lIns="198000" anchor="ctr"/>
          <a:lstStyle/>
          <a:p>
            <a:endParaRPr lang="en-US" altLang="zh-HK" sz="2400" b="0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22275"/>
            <a:ext cx="9144000" cy="581025"/>
          </a:xfrm>
        </p:spPr>
        <p:txBody>
          <a:bodyPr/>
          <a:lstStyle/>
          <a:p>
            <a:pPr algn="r" eaLnBrk="1" hangingPunct="1"/>
            <a:r>
              <a:rPr lang="en-US" altLang="zh-TW" smtClean="0">
                <a:latin typeface="微軟正黑體" pitchFamily="34" charset="-120"/>
                <a:ea typeface="微軟正黑體" pitchFamily="34" charset="-120"/>
              </a:rPr>
              <a:t>1.0 </a:t>
            </a: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引言</a:t>
            </a:r>
            <a:r>
              <a:rPr lang="en-US" altLang="zh-TW" smtClean="0">
                <a:latin typeface="微軟正黑體" pitchFamily="34" charset="-120"/>
                <a:ea typeface="微軟正黑體" pitchFamily="34" charset="-120"/>
              </a:rPr>
              <a:t>– </a:t>
            </a: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甚麼是系統</a:t>
            </a:r>
            <a:r>
              <a:rPr lang="en-US" altLang="zh-TW" smtClean="0">
                <a:latin typeface="微軟正黑體" pitchFamily="34" charset="-120"/>
                <a:ea typeface="微軟正黑體" pitchFamily="34" charset="-120"/>
              </a:rPr>
              <a:t>? </a:t>
            </a:r>
            <a:endParaRPr lang="en-US" altLang="zh-HK" smtClean="0">
              <a:ea typeface="新細明體" pitchFamily="18" charset="-120"/>
            </a:endParaRPr>
          </a:p>
        </p:txBody>
      </p:sp>
      <p:pic>
        <p:nvPicPr>
          <p:cNvPr id="819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77888" y="3494088"/>
            <a:ext cx="2744787" cy="294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56138" y="4094163"/>
            <a:ext cx="433387" cy="538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9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43438" y="5140325"/>
            <a:ext cx="454025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00" name="文字方塊 5"/>
          <p:cNvSpPr txBox="1">
            <a:spLocks noChangeArrowheads="1"/>
          </p:cNvSpPr>
          <p:nvPr/>
        </p:nvSpPr>
        <p:spPr bwMode="auto">
          <a:xfrm>
            <a:off x="5122863" y="4038600"/>
            <a:ext cx="3744912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 sz="18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: </a:t>
            </a:r>
            <a:r>
              <a:rPr lang="zh-TW" altLang="en-US" sz="18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「動作源頭」</a:t>
            </a:r>
            <a:endParaRPr lang="en-US" altLang="zh-TW" sz="180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altLang="zh-TW" sz="18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    - </a:t>
            </a:r>
            <a:r>
              <a:rPr lang="zh-TW" altLang="en-US" sz="18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此時正在打拍子及喊「朱古力</a:t>
            </a:r>
            <a:r>
              <a:rPr lang="en-US" altLang="zh-TW" sz="18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</a:p>
          <a:p>
            <a:r>
              <a:rPr lang="en-US" altLang="zh-TW" sz="18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       </a:t>
            </a:r>
            <a:r>
              <a:rPr lang="zh-TW" altLang="en-US" sz="18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波彈彈波」</a:t>
            </a:r>
          </a:p>
        </p:txBody>
      </p:sp>
      <p:sp>
        <p:nvSpPr>
          <p:cNvPr id="8201" name="矩形 12"/>
          <p:cNvSpPr>
            <a:spLocks noChangeArrowheads="1"/>
          </p:cNvSpPr>
          <p:nvPr/>
        </p:nvSpPr>
        <p:spPr bwMode="auto">
          <a:xfrm>
            <a:off x="2286000" y="3152775"/>
            <a:ext cx="4572000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altLang="zh-TW">
                <a:latin typeface="微軟正黑體" pitchFamily="34" charset="-120"/>
                <a:ea typeface="微軟正黑體" pitchFamily="34" charset="-120"/>
              </a:rPr>
              <a:t>: </a:t>
            </a:r>
            <a:r>
              <a:rPr lang="zh-TW" altLang="en-US">
                <a:latin typeface="微軟正黑體" pitchFamily="34" charset="-120"/>
                <a:ea typeface="微軟正黑體" pitchFamily="34" charset="-120"/>
              </a:rPr>
              <a:t>「動作源頭」</a:t>
            </a:r>
            <a:endParaRPr lang="en-US" altLang="zh-TW">
              <a:latin typeface="微軟正黑體" pitchFamily="34" charset="-120"/>
              <a:ea typeface="微軟正黑體" pitchFamily="34" charset="-120"/>
            </a:endParaRPr>
          </a:p>
          <a:p>
            <a:pPr algn="r"/>
            <a:r>
              <a:rPr lang="en-US" altLang="zh-TW">
                <a:latin typeface="微軟正黑體" pitchFamily="34" charset="-120"/>
                <a:ea typeface="微軟正黑體" pitchFamily="34" charset="-120"/>
              </a:rPr>
              <a:t>    - </a:t>
            </a:r>
            <a:r>
              <a:rPr lang="zh-TW" altLang="en-US">
                <a:latin typeface="微軟正黑體" pitchFamily="34" charset="-120"/>
                <a:ea typeface="微軟正黑體" pitchFamily="34" charset="-120"/>
              </a:rPr>
              <a:t>此時正在打拍子及喊「朱古力</a:t>
            </a:r>
            <a:r>
              <a:rPr lang="en-US" altLang="zh-TW">
                <a:latin typeface="微軟正黑體" pitchFamily="34" charset="-120"/>
                <a:ea typeface="微軟正黑體" pitchFamily="34" charset="-120"/>
              </a:rPr>
              <a:t> </a:t>
            </a:r>
          </a:p>
          <a:p>
            <a:pPr algn="r"/>
            <a:r>
              <a:rPr lang="en-US" altLang="zh-TW">
                <a:latin typeface="微軟正黑體" pitchFamily="34" charset="-120"/>
                <a:ea typeface="微軟正黑體" pitchFamily="34" charset="-120"/>
              </a:rPr>
              <a:t>       </a:t>
            </a:r>
            <a:r>
              <a:rPr lang="zh-TW" altLang="en-US">
                <a:latin typeface="微軟正黑體" pitchFamily="34" charset="-120"/>
                <a:ea typeface="微軟正黑體" pitchFamily="34" charset="-120"/>
              </a:rPr>
              <a:t>波彈彈波」</a:t>
            </a:r>
          </a:p>
        </p:txBody>
      </p:sp>
      <p:sp>
        <p:nvSpPr>
          <p:cNvPr id="8202" name="文字方塊 7"/>
          <p:cNvSpPr txBox="1">
            <a:spLocks noChangeArrowheads="1"/>
          </p:cNvSpPr>
          <p:nvPr/>
        </p:nvSpPr>
        <p:spPr bwMode="auto">
          <a:xfrm>
            <a:off x="5030788" y="5272088"/>
            <a:ext cx="3922712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US" sz="18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：其他玩家</a:t>
            </a:r>
            <a:endParaRPr lang="en-US" altLang="zh-TW" sz="180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altLang="zh-TW" sz="18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    -  </a:t>
            </a:r>
            <a:r>
              <a:rPr lang="zh-TW" altLang="en-US" sz="18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此時正在打拍子及喊「朱古力</a:t>
            </a:r>
            <a:r>
              <a:rPr lang="en-US" altLang="zh-TW" sz="18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</a:p>
          <a:p>
            <a:r>
              <a:rPr lang="en-US" altLang="zh-TW" sz="18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        </a:t>
            </a:r>
            <a:r>
              <a:rPr lang="zh-TW" altLang="en-US" sz="18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波彈彈波」</a:t>
            </a:r>
          </a:p>
          <a:p>
            <a:pPr algn="r"/>
            <a:endParaRPr lang="zh-TW" altLang="en-US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4200" y="1447800"/>
            <a:ext cx="7518400" cy="20701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zh-TW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1.1</a:t>
            </a: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「朱古力波彈彈波」遊戲規則</a:t>
            </a:r>
            <a:endParaRPr lang="en-US" altLang="zh-TW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/>
            <a:endParaRPr lang="en-US" altLang="zh-TW" sz="1800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buFont typeface="Wingdings 3" pitchFamily="18" charset="2"/>
              <a:buNone/>
            </a:pPr>
            <a:r>
              <a:rPr lang="zh-TW" altLang="en-US" sz="1800" smtClean="0">
                <a:latin typeface="微軟正黑體" pitchFamily="34" charset="-120"/>
                <a:ea typeface="微軟正黑體" pitchFamily="34" charset="-120"/>
              </a:rPr>
              <a:t>　</a:t>
            </a:r>
            <a:r>
              <a:rPr lang="en-US" altLang="zh-TW" sz="1800" smtClean="0">
                <a:latin typeface="微軟正黑體" pitchFamily="34" charset="-120"/>
                <a:ea typeface="微軟正黑體" pitchFamily="34" charset="-120"/>
              </a:rPr>
              <a:t>(2) 	</a:t>
            </a:r>
            <a:r>
              <a:rPr lang="zh-TW" altLang="en-US" sz="1800" smtClean="0">
                <a:latin typeface="微軟正黑體" pitchFamily="34" charset="-120"/>
                <a:ea typeface="微軟正黑體" pitchFamily="34" charset="-120"/>
              </a:rPr>
              <a:t>當拍子進入第三次時，「動作源頭」即時做出自創動作，下一個</a:t>
            </a:r>
            <a:r>
              <a:rPr lang="en-US" altLang="zh-TW" sz="1800" smtClean="0">
                <a:latin typeface="微軟正黑體" pitchFamily="34" charset="-120"/>
                <a:ea typeface="微軟正黑體" pitchFamily="34" charset="-120"/>
              </a:rPr>
              <a:t>	</a:t>
            </a:r>
            <a:r>
              <a:rPr lang="zh-TW" altLang="en-US" sz="1800" smtClean="0">
                <a:latin typeface="微軟正黑體" pitchFamily="34" charset="-120"/>
                <a:ea typeface="微軟正黑體" pitchFamily="34" charset="-120"/>
              </a:rPr>
              <a:t>玩家需在第四個拍子時重覆「動作源頭」剛才所做的動作。</a:t>
            </a:r>
            <a:endParaRPr lang="en-US" altLang="zh-TW" sz="1800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/>
            <a:endParaRPr lang="en-US" smtClean="0"/>
          </a:p>
        </p:txBody>
      </p:sp>
      <p:sp>
        <p:nvSpPr>
          <p:cNvPr id="9219" name="Rectangle 2"/>
          <p:cNvSpPr txBox="1">
            <a:spLocks noChangeArrowheads="1"/>
          </p:cNvSpPr>
          <p:nvPr/>
        </p:nvSpPr>
        <p:spPr bwMode="auto">
          <a:xfrm>
            <a:off x="0" y="6705600"/>
            <a:ext cx="9144000" cy="152400"/>
          </a:xfrm>
          <a:prstGeom prst="rect">
            <a:avLst/>
          </a:prstGeom>
          <a:solidFill>
            <a:srgbClr val="003366"/>
          </a:solidFill>
          <a:ln w="9525">
            <a:noFill/>
            <a:miter lim="800000"/>
            <a:headEnd/>
            <a:tailEnd/>
          </a:ln>
        </p:spPr>
        <p:txBody>
          <a:bodyPr lIns="198000" anchor="ctr"/>
          <a:lstStyle/>
          <a:p>
            <a:endParaRPr lang="en-US" altLang="zh-HK" sz="2400" b="0"/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22275"/>
            <a:ext cx="9144000" cy="581025"/>
          </a:xfrm>
        </p:spPr>
        <p:txBody>
          <a:bodyPr/>
          <a:lstStyle/>
          <a:p>
            <a:pPr algn="r" eaLnBrk="1" hangingPunct="1"/>
            <a:r>
              <a:rPr lang="en-US" altLang="zh-TW" smtClean="0">
                <a:latin typeface="微軟正黑體" pitchFamily="34" charset="-120"/>
                <a:ea typeface="微軟正黑體" pitchFamily="34" charset="-120"/>
              </a:rPr>
              <a:t>1.0 </a:t>
            </a: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引言</a:t>
            </a:r>
            <a:r>
              <a:rPr lang="en-US" altLang="zh-TW" smtClean="0">
                <a:latin typeface="微軟正黑體" pitchFamily="34" charset="-120"/>
                <a:ea typeface="微軟正黑體" pitchFamily="34" charset="-120"/>
              </a:rPr>
              <a:t>– </a:t>
            </a: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甚麼是系統</a:t>
            </a:r>
            <a:r>
              <a:rPr lang="en-US" altLang="zh-TW" smtClean="0">
                <a:latin typeface="微軟正黑體" pitchFamily="34" charset="-120"/>
                <a:ea typeface="微軟正黑體" pitchFamily="34" charset="-120"/>
              </a:rPr>
              <a:t>? </a:t>
            </a:r>
            <a:endParaRPr lang="en-US" altLang="zh-HK" smtClean="0">
              <a:ea typeface="新細明體" pitchFamily="18" charset="-120"/>
            </a:endParaRPr>
          </a:p>
        </p:txBody>
      </p:sp>
      <p:pic>
        <p:nvPicPr>
          <p:cNvPr id="922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13238" y="3421063"/>
            <a:ext cx="433387" cy="538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62438" y="5419725"/>
            <a:ext cx="454025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3" name="文字方塊 5"/>
          <p:cNvSpPr txBox="1">
            <a:spLocks noChangeArrowheads="1"/>
          </p:cNvSpPr>
          <p:nvPr/>
        </p:nvSpPr>
        <p:spPr bwMode="auto">
          <a:xfrm>
            <a:off x="4983163" y="3416300"/>
            <a:ext cx="3744912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 sz="18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: </a:t>
            </a:r>
            <a:r>
              <a:rPr lang="zh-TW" altLang="en-US" sz="18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「動作源頭」</a:t>
            </a:r>
            <a:endParaRPr lang="en-US" altLang="zh-TW" sz="180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altLang="zh-TW" sz="18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  -  </a:t>
            </a:r>
            <a:r>
              <a:rPr lang="zh-TW" altLang="en-US" sz="18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負責主動地在遊戲中不斷做出自 </a:t>
            </a:r>
            <a:endParaRPr lang="en-US" altLang="zh-TW" sz="180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altLang="zh-TW" sz="18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      </a:t>
            </a:r>
            <a:r>
              <a:rPr lang="zh-TW" altLang="en-US" sz="18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創動作</a:t>
            </a:r>
          </a:p>
        </p:txBody>
      </p:sp>
      <p:sp>
        <p:nvSpPr>
          <p:cNvPr id="9224" name="矩形 12"/>
          <p:cNvSpPr>
            <a:spLocks noChangeArrowheads="1"/>
          </p:cNvSpPr>
          <p:nvPr/>
        </p:nvSpPr>
        <p:spPr bwMode="auto">
          <a:xfrm>
            <a:off x="2286000" y="3152775"/>
            <a:ext cx="4572000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altLang="zh-TW">
                <a:latin typeface="微軟正黑體" pitchFamily="34" charset="-120"/>
                <a:ea typeface="微軟正黑體" pitchFamily="34" charset="-120"/>
              </a:rPr>
              <a:t>: </a:t>
            </a:r>
            <a:r>
              <a:rPr lang="zh-TW" altLang="en-US">
                <a:latin typeface="微軟正黑體" pitchFamily="34" charset="-120"/>
                <a:ea typeface="微軟正黑體" pitchFamily="34" charset="-120"/>
              </a:rPr>
              <a:t>「動作源頭」</a:t>
            </a:r>
            <a:endParaRPr lang="en-US" altLang="zh-TW">
              <a:latin typeface="微軟正黑體" pitchFamily="34" charset="-120"/>
              <a:ea typeface="微軟正黑體" pitchFamily="34" charset="-120"/>
            </a:endParaRPr>
          </a:p>
          <a:p>
            <a:pPr algn="r"/>
            <a:r>
              <a:rPr lang="en-US" altLang="zh-TW">
                <a:latin typeface="微軟正黑體" pitchFamily="34" charset="-120"/>
                <a:ea typeface="微軟正黑體" pitchFamily="34" charset="-120"/>
              </a:rPr>
              <a:t>    - </a:t>
            </a:r>
            <a:r>
              <a:rPr lang="zh-TW" altLang="en-US">
                <a:latin typeface="微軟正黑體" pitchFamily="34" charset="-120"/>
                <a:ea typeface="微軟正黑體" pitchFamily="34" charset="-120"/>
              </a:rPr>
              <a:t>此時正在打拍子及喊「朱古力</a:t>
            </a:r>
            <a:r>
              <a:rPr lang="en-US" altLang="zh-TW">
                <a:latin typeface="微軟正黑體" pitchFamily="34" charset="-120"/>
                <a:ea typeface="微軟正黑體" pitchFamily="34" charset="-120"/>
              </a:rPr>
              <a:t> </a:t>
            </a:r>
          </a:p>
          <a:p>
            <a:pPr algn="r"/>
            <a:r>
              <a:rPr lang="en-US" altLang="zh-TW">
                <a:latin typeface="微軟正黑體" pitchFamily="34" charset="-120"/>
                <a:ea typeface="微軟正黑體" pitchFamily="34" charset="-120"/>
              </a:rPr>
              <a:t>       </a:t>
            </a:r>
            <a:endParaRPr lang="zh-TW" altLang="en-US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9225" name="文字方塊 7"/>
          <p:cNvSpPr txBox="1">
            <a:spLocks noChangeArrowheads="1"/>
          </p:cNvSpPr>
          <p:nvPr/>
        </p:nvSpPr>
        <p:spPr bwMode="auto">
          <a:xfrm>
            <a:off x="5030788" y="5272088"/>
            <a:ext cx="3922712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US" sz="18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：其他玩家</a:t>
            </a:r>
            <a:endParaRPr lang="en-US" altLang="zh-TW" sz="180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altLang="zh-TW" sz="18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    </a:t>
            </a:r>
            <a:r>
              <a:rPr lang="zh-TW" altLang="en-US" sz="18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此時在打拍子而沒有動作</a:t>
            </a:r>
          </a:p>
          <a:p>
            <a:pPr algn="r"/>
            <a:endParaRPr lang="zh-TW" altLang="en-US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922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9750" y="3230563"/>
            <a:ext cx="3397250" cy="334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向右箭號 14"/>
          <p:cNvSpPr/>
          <p:nvPr/>
        </p:nvSpPr>
        <p:spPr>
          <a:xfrm rot="1276545">
            <a:off x="2573338" y="3505200"/>
            <a:ext cx="395287" cy="3429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>
              <a:solidFill>
                <a:srgbClr val="FFFFFF"/>
              </a:solidFill>
              <a:ea typeface="新細明體" pitchFamily="18" charset="-120"/>
            </a:endParaRPr>
          </a:p>
        </p:txBody>
      </p:sp>
      <p:pic>
        <p:nvPicPr>
          <p:cNvPr id="9228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262438" y="4368800"/>
            <a:ext cx="458787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9" name="文字方塊 10"/>
          <p:cNvSpPr txBox="1">
            <a:spLocks noChangeArrowheads="1"/>
          </p:cNvSpPr>
          <p:nvPr/>
        </p:nvSpPr>
        <p:spPr bwMode="auto">
          <a:xfrm>
            <a:off x="4889500" y="4437063"/>
            <a:ext cx="390525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US" sz="18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：正在重覆右手面玩家上一個拍子的 </a:t>
            </a:r>
            <a:endParaRPr lang="en-US" altLang="zh-TW" sz="180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altLang="zh-TW" sz="18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    </a:t>
            </a:r>
            <a:r>
              <a:rPr lang="zh-TW" altLang="en-US" sz="18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動作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1500" y="1536700"/>
            <a:ext cx="7937500" cy="4737100"/>
          </a:xfrm>
        </p:spPr>
        <p:txBody>
          <a:bodyPr/>
          <a:lstStyle/>
          <a:p>
            <a:pPr marL="514350" indent="-514350" eaLnBrk="1" hangingPunct="1">
              <a:buFontTx/>
              <a:buNone/>
            </a:pPr>
            <a:r>
              <a:rPr lang="en-US" altLang="zh-TW" b="1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1.1</a:t>
            </a:r>
            <a:r>
              <a:rPr lang="zh-TW" altLang="en-US" b="1" smtClean="0">
                <a:latin typeface="微軟正黑體" pitchFamily="34" charset="-120"/>
                <a:ea typeface="微軟正黑體" pitchFamily="34" charset="-120"/>
              </a:rPr>
              <a:t>「朱古力波彈彈波」遊戲規則</a:t>
            </a:r>
            <a:endParaRPr lang="en-US" altLang="zh-TW" b="1" smtClean="0">
              <a:latin typeface="微軟正黑體" pitchFamily="34" charset="-120"/>
              <a:ea typeface="微軟正黑體" pitchFamily="34" charset="-120"/>
            </a:endParaRPr>
          </a:p>
          <a:p>
            <a:pPr marL="514350" indent="-514350" eaLnBrk="1" hangingPunct="1">
              <a:buFontTx/>
              <a:buNone/>
            </a:pPr>
            <a:endParaRPr lang="en-US" altLang="zh-TW" smtClean="0">
              <a:latin typeface="微軟正黑體" pitchFamily="34" charset="-120"/>
              <a:ea typeface="微軟正黑體" pitchFamily="34" charset="-120"/>
            </a:endParaRPr>
          </a:p>
          <a:p>
            <a:pPr marL="514350" indent="-514350" eaLnBrk="1" hangingPunct="1">
              <a:buFontTx/>
              <a:buNone/>
            </a:pPr>
            <a:r>
              <a:rPr lang="en-US" altLang="zh-TW" sz="1800" smtClean="0">
                <a:latin typeface="微軟正黑體" pitchFamily="34" charset="-120"/>
                <a:ea typeface="微軟正黑體" pitchFamily="34" charset="-120"/>
              </a:rPr>
              <a:t>	(3)		</a:t>
            </a:r>
            <a:r>
              <a:rPr lang="zh-TW" altLang="en-US" sz="1800" smtClean="0">
                <a:latin typeface="微軟正黑體" pitchFamily="34" charset="-120"/>
                <a:ea typeface="微軟正黑體" pitchFamily="34" charset="-120"/>
              </a:rPr>
              <a:t>然後，其他玩家依圈內的次序，逐個跟著上個人的動作，</a:t>
            </a:r>
            <a:r>
              <a:rPr lang="en-US" altLang="zh-TW" sz="1800" smtClean="0">
                <a:latin typeface="微軟正黑體" pitchFamily="34" charset="-120"/>
                <a:ea typeface="微軟正黑體" pitchFamily="34" charset="-120"/>
              </a:rPr>
              <a:t>		</a:t>
            </a:r>
            <a:r>
              <a:rPr lang="zh-TW" altLang="en-US" sz="1800" smtClean="0">
                <a:latin typeface="微軟正黑體" pitchFamily="34" charset="-120"/>
                <a:ea typeface="微軟正黑體" pitchFamily="34" charset="-120"/>
              </a:rPr>
              <a:t>以生成「傳遞動作」源頭的動作鏈。</a:t>
            </a:r>
            <a:endParaRPr lang="en-US" altLang="zh-TW" sz="1800" smtClean="0">
              <a:latin typeface="微軟正黑體" pitchFamily="34" charset="-120"/>
              <a:ea typeface="微軟正黑體" pitchFamily="34" charset="-120"/>
            </a:endParaRPr>
          </a:p>
          <a:p>
            <a:pPr marL="514350" indent="-514350" eaLnBrk="1" hangingPunct="1">
              <a:buFont typeface="Wingdings 3" pitchFamily="18" charset="2"/>
              <a:buNone/>
            </a:pPr>
            <a:endParaRPr lang="en-US" altLang="zh-TW" sz="1800" smtClean="0">
              <a:latin typeface="微軟正黑體" pitchFamily="34" charset="-120"/>
              <a:ea typeface="微軟正黑體" pitchFamily="34" charset="-120"/>
            </a:endParaRPr>
          </a:p>
          <a:p>
            <a:pPr marL="514350" indent="-514350" eaLnBrk="1" hangingPunct="1">
              <a:buFont typeface="Wingdings 3" pitchFamily="18" charset="2"/>
              <a:buNone/>
            </a:pPr>
            <a:endParaRPr lang="en-US" altLang="zh-TW" sz="1800" smtClean="0">
              <a:latin typeface="微軟正黑體" pitchFamily="34" charset="-120"/>
              <a:ea typeface="微軟正黑體" pitchFamily="34" charset="-120"/>
            </a:endParaRPr>
          </a:p>
          <a:p>
            <a:pPr marL="514350" indent="-514350" eaLnBrk="1" hangingPunct="1">
              <a:buFont typeface="Wingdings 3" pitchFamily="18" charset="2"/>
              <a:buNone/>
            </a:pPr>
            <a:endParaRPr lang="en-US" altLang="zh-TW" sz="1800" smtClean="0">
              <a:latin typeface="微軟正黑體" pitchFamily="34" charset="-120"/>
              <a:ea typeface="微軟正黑體" pitchFamily="34" charset="-120"/>
            </a:endParaRPr>
          </a:p>
          <a:p>
            <a:pPr marL="514350" indent="-514350" eaLnBrk="1" hangingPunct="1">
              <a:buFont typeface="Wingdings 3" pitchFamily="18" charset="2"/>
              <a:buNone/>
            </a:pPr>
            <a:endParaRPr lang="en-US" altLang="zh-TW" sz="1800" smtClean="0">
              <a:latin typeface="微軟正黑體" pitchFamily="34" charset="-120"/>
              <a:ea typeface="微軟正黑體" pitchFamily="34" charset="-120"/>
            </a:endParaRPr>
          </a:p>
          <a:p>
            <a:pPr marL="514350" indent="-514350" eaLnBrk="1" hangingPunct="1">
              <a:buFont typeface="Wingdings 3" pitchFamily="18" charset="2"/>
              <a:buNone/>
            </a:pPr>
            <a:endParaRPr lang="en-US" altLang="zh-TW" sz="1800" smtClean="0">
              <a:latin typeface="微軟正黑體" pitchFamily="34" charset="-120"/>
              <a:ea typeface="微軟正黑體" pitchFamily="34" charset="-120"/>
            </a:endParaRPr>
          </a:p>
          <a:p>
            <a:pPr marL="514350" indent="-514350" eaLnBrk="1" hangingPunct="1">
              <a:buFont typeface="Wingdings 3" pitchFamily="18" charset="2"/>
              <a:buNone/>
            </a:pPr>
            <a:endParaRPr lang="en-US" altLang="zh-TW" sz="1800" smtClean="0">
              <a:latin typeface="微軟正黑體" pitchFamily="34" charset="-120"/>
              <a:ea typeface="微軟正黑體" pitchFamily="34" charset="-120"/>
            </a:endParaRPr>
          </a:p>
          <a:p>
            <a:pPr marL="514350" indent="-514350" eaLnBrk="1" hangingPunct="1">
              <a:buFont typeface="Wingdings 3" pitchFamily="18" charset="2"/>
              <a:buNone/>
            </a:pPr>
            <a:endParaRPr lang="en-US" altLang="zh-TW" sz="1800" smtClean="0">
              <a:latin typeface="微軟正黑體" pitchFamily="34" charset="-120"/>
              <a:ea typeface="微軟正黑體" pitchFamily="34" charset="-120"/>
            </a:endParaRPr>
          </a:p>
          <a:p>
            <a:pPr marL="514350" indent="-514350" eaLnBrk="1" hangingPunct="1">
              <a:buFont typeface="Wingdings 3" pitchFamily="18" charset="2"/>
              <a:buNone/>
            </a:pPr>
            <a:endParaRPr lang="en-US" altLang="zh-TW" sz="1800" smtClean="0">
              <a:latin typeface="微軟正黑體" pitchFamily="34" charset="-120"/>
              <a:ea typeface="微軟正黑體" pitchFamily="34" charset="-120"/>
            </a:endParaRPr>
          </a:p>
          <a:p>
            <a:pPr marL="514350" indent="-514350" eaLnBrk="1" hangingPunct="1">
              <a:buFontTx/>
              <a:buNone/>
            </a:pPr>
            <a:r>
              <a:rPr lang="en-US" altLang="zh-TW" sz="1800" smtClean="0">
                <a:latin typeface="微軟正黑體" pitchFamily="34" charset="-120"/>
                <a:ea typeface="微軟正黑體" pitchFamily="34" charset="-120"/>
              </a:rPr>
              <a:t>	(4)		</a:t>
            </a:r>
            <a:r>
              <a:rPr lang="zh-TW" altLang="en-US" sz="1800" smtClean="0">
                <a:latin typeface="微軟正黑體" pitchFamily="34" charset="-120"/>
                <a:ea typeface="微軟正黑體" pitchFamily="34" charset="-120"/>
              </a:rPr>
              <a:t>若「動作源頭」想不到動作，或是有玩家不能跟隨上一個</a:t>
            </a:r>
            <a:r>
              <a:rPr lang="en-US" altLang="zh-TW" sz="1800" smtClean="0">
                <a:latin typeface="微軟正黑體" pitchFamily="34" charset="-120"/>
                <a:ea typeface="微軟正黑體" pitchFamily="34" charset="-120"/>
              </a:rPr>
              <a:t>		</a:t>
            </a:r>
            <a:r>
              <a:rPr lang="zh-TW" altLang="en-US" sz="1800" smtClean="0">
                <a:latin typeface="微軟正黑體" pitchFamily="34" charset="-120"/>
                <a:ea typeface="微軟正黑體" pitchFamily="34" charset="-120"/>
              </a:rPr>
              <a:t>玩家的動作，便即告判為輸家。</a:t>
            </a:r>
            <a:endParaRPr lang="en-US" altLang="zh-TW" sz="1800" smtClean="0">
              <a:latin typeface="微軟正黑體" pitchFamily="34" charset="-120"/>
              <a:ea typeface="微軟正黑體" pitchFamily="34" charset="-120"/>
            </a:endParaRPr>
          </a:p>
          <a:p>
            <a:pPr marL="514350" indent="-514350" eaLnBrk="1" hangingPunct="1">
              <a:buFont typeface="Wingdings 3" pitchFamily="18" charset="2"/>
              <a:buNone/>
            </a:pPr>
            <a:endParaRPr lang="en-US" altLang="zh-TW" sz="1800" smtClean="0">
              <a:latin typeface="微軟正黑體" pitchFamily="34" charset="-120"/>
              <a:ea typeface="微軟正黑體" pitchFamily="34" charset="-120"/>
            </a:endParaRPr>
          </a:p>
          <a:p>
            <a:pPr marL="514350" indent="-514350" eaLnBrk="1" hangingPunct="1"/>
            <a:endParaRPr lang="en-US" sz="1800" smtClean="0"/>
          </a:p>
        </p:txBody>
      </p:sp>
      <p:sp>
        <p:nvSpPr>
          <p:cNvPr id="10243" name="Rectangle 2"/>
          <p:cNvSpPr txBox="1">
            <a:spLocks noChangeArrowheads="1"/>
          </p:cNvSpPr>
          <p:nvPr/>
        </p:nvSpPr>
        <p:spPr bwMode="auto">
          <a:xfrm>
            <a:off x="0" y="6705600"/>
            <a:ext cx="9144000" cy="152400"/>
          </a:xfrm>
          <a:prstGeom prst="rect">
            <a:avLst/>
          </a:prstGeom>
          <a:solidFill>
            <a:srgbClr val="003366"/>
          </a:solidFill>
          <a:ln w="9525">
            <a:noFill/>
            <a:miter lim="800000"/>
            <a:headEnd/>
            <a:tailEnd/>
          </a:ln>
        </p:spPr>
        <p:txBody>
          <a:bodyPr lIns="198000" anchor="ctr"/>
          <a:lstStyle/>
          <a:p>
            <a:endParaRPr lang="en-US" altLang="zh-HK" sz="2400" b="0"/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22275"/>
            <a:ext cx="9144000" cy="581025"/>
          </a:xfrm>
        </p:spPr>
        <p:txBody>
          <a:bodyPr/>
          <a:lstStyle/>
          <a:p>
            <a:pPr algn="r" eaLnBrk="1" hangingPunct="1"/>
            <a:r>
              <a:rPr lang="en-US" altLang="zh-TW" smtClean="0">
                <a:latin typeface="微軟正黑體" pitchFamily="34" charset="-120"/>
                <a:ea typeface="微軟正黑體" pitchFamily="34" charset="-120"/>
              </a:rPr>
              <a:t>1.0 </a:t>
            </a: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引言</a:t>
            </a:r>
            <a:r>
              <a:rPr lang="en-US" altLang="zh-TW" smtClean="0">
                <a:latin typeface="微軟正黑體" pitchFamily="34" charset="-120"/>
                <a:ea typeface="微軟正黑體" pitchFamily="34" charset="-120"/>
              </a:rPr>
              <a:t>– </a:t>
            </a: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甚麼是系統</a:t>
            </a:r>
            <a:r>
              <a:rPr lang="en-US" altLang="zh-TW" smtClean="0">
                <a:latin typeface="微軟正黑體" pitchFamily="34" charset="-120"/>
                <a:ea typeface="微軟正黑體" pitchFamily="34" charset="-120"/>
              </a:rPr>
              <a:t>? </a:t>
            </a:r>
            <a:endParaRPr lang="en-US" altLang="zh-HK" smtClean="0">
              <a:ea typeface="新細明體" pitchFamily="18" charset="-120"/>
            </a:endParaRPr>
          </a:p>
        </p:txBody>
      </p:sp>
      <p:pic>
        <p:nvPicPr>
          <p:cNvPr id="1024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04900" y="3424238"/>
            <a:ext cx="7556500" cy="19510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55700" y="1651000"/>
            <a:ext cx="7823200" cy="4432300"/>
          </a:xfrm>
        </p:spPr>
        <p:txBody>
          <a:bodyPr/>
          <a:lstStyle/>
          <a:p>
            <a:pPr eaLnBrk="1" hangingPunct="1"/>
            <a:endParaRPr lang="en-US" altLang="zh-HK" smtClean="0">
              <a:ea typeface="新細明體" pitchFamily="18" charset="-120"/>
            </a:endParaRPr>
          </a:p>
          <a:p>
            <a:pPr eaLnBrk="1" hangingPunct="1"/>
            <a:endParaRPr lang="en-US" altLang="zh-HK" smtClean="0">
              <a:ea typeface="新細明體" pitchFamily="18" charset="-120"/>
            </a:endParaRPr>
          </a:p>
          <a:p>
            <a:pPr eaLnBrk="1" hangingPunct="1">
              <a:buFontTx/>
              <a:buNone/>
            </a:pPr>
            <a:endParaRPr lang="en-US" altLang="zh-TW" smtClean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22275"/>
            <a:ext cx="9144000" cy="581025"/>
          </a:xfrm>
        </p:spPr>
        <p:txBody>
          <a:bodyPr/>
          <a:lstStyle/>
          <a:p>
            <a:pPr algn="r" eaLnBrk="1" hangingPunct="1"/>
            <a:r>
              <a:rPr lang="en-US" altLang="zh-TW" smtClean="0">
                <a:latin typeface="微軟正黑體" pitchFamily="34" charset="-120"/>
                <a:ea typeface="微軟正黑體" pitchFamily="34" charset="-120"/>
              </a:rPr>
              <a:t>1.0 </a:t>
            </a: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引言</a:t>
            </a:r>
            <a:r>
              <a:rPr lang="en-US" altLang="zh-TW" smtClean="0">
                <a:latin typeface="微軟正黑體" pitchFamily="34" charset="-120"/>
                <a:ea typeface="微軟正黑體" pitchFamily="34" charset="-120"/>
              </a:rPr>
              <a:t>– </a:t>
            </a: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甚麼是系統</a:t>
            </a:r>
            <a:r>
              <a:rPr lang="en-US" altLang="zh-TW" smtClean="0">
                <a:latin typeface="微軟正黑體" pitchFamily="34" charset="-120"/>
                <a:ea typeface="微軟正黑體" pitchFamily="34" charset="-120"/>
              </a:rPr>
              <a:t>? </a:t>
            </a:r>
            <a:endParaRPr lang="en-US" altLang="zh-HK" smtClean="0">
              <a:ea typeface="新細明體" pitchFamily="18" charset="-120"/>
            </a:endParaRPr>
          </a:p>
        </p:txBody>
      </p:sp>
      <p:sp>
        <p:nvSpPr>
          <p:cNvPr id="11268" name="Rectangle 2"/>
          <p:cNvSpPr txBox="1">
            <a:spLocks noChangeArrowheads="1"/>
          </p:cNvSpPr>
          <p:nvPr/>
        </p:nvSpPr>
        <p:spPr bwMode="auto">
          <a:xfrm>
            <a:off x="0" y="6705600"/>
            <a:ext cx="9144000" cy="152400"/>
          </a:xfrm>
          <a:prstGeom prst="rect">
            <a:avLst/>
          </a:prstGeom>
          <a:solidFill>
            <a:srgbClr val="003366"/>
          </a:solidFill>
          <a:ln w="9525">
            <a:noFill/>
            <a:miter lim="800000"/>
            <a:headEnd/>
            <a:tailEnd/>
          </a:ln>
        </p:spPr>
        <p:txBody>
          <a:bodyPr lIns="198000" anchor="ctr"/>
          <a:lstStyle/>
          <a:p>
            <a:endParaRPr lang="en-US" altLang="zh-HK" sz="2400" b="0"/>
          </a:p>
        </p:txBody>
      </p:sp>
      <p:sp>
        <p:nvSpPr>
          <p:cNvPr id="11269" name="Rectangle 3"/>
          <p:cNvSpPr txBox="1">
            <a:spLocks noChangeArrowheads="1"/>
          </p:cNvSpPr>
          <p:nvPr/>
        </p:nvSpPr>
        <p:spPr bwMode="auto">
          <a:xfrm>
            <a:off x="584200" y="1511300"/>
            <a:ext cx="7937500" cy="473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>
              <a:spcBef>
                <a:spcPct val="20000"/>
              </a:spcBef>
              <a:buClr>
                <a:srgbClr val="B4CCE2"/>
              </a:buClr>
            </a:pPr>
            <a:r>
              <a:rPr lang="en-US" altLang="zh-TW" sz="2400">
                <a:latin typeface="微軟正黑體" pitchFamily="34" charset="-120"/>
                <a:ea typeface="微軟正黑體" pitchFamily="34" charset="-120"/>
              </a:rPr>
              <a:t>1.1</a:t>
            </a:r>
            <a:r>
              <a:rPr lang="zh-TW" altLang="en-US" sz="24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「朱古力波彈彈波」遊戲規則</a:t>
            </a:r>
            <a:endParaRPr lang="en-US" altLang="zh-TW" sz="240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514350" indent="-514350">
              <a:spcBef>
                <a:spcPct val="20000"/>
              </a:spcBef>
              <a:buClr>
                <a:srgbClr val="B4CCE2"/>
              </a:buClr>
            </a:pPr>
            <a:endParaRPr lang="en-US" altLang="zh-TW" sz="2400" b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514350" indent="-514350">
              <a:spcBef>
                <a:spcPct val="20000"/>
              </a:spcBef>
              <a:buClr>
                <a:srgbClr val="B4CCE2"/>
              </a:buClr>
            </a:pPr>
            <a:r>
              <a:rPr lang="en-US" altLang="zh-TW" sz="1800" b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	</a:t>
            </a:r>
            <a:r>
              <a:rPr lang="zh-TW" altLang="en-US" sz="1800" b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另外一些遊戲的注意事項</a:t>
            </a:r>
            <a:r>
              <a:rPr lang="en-US" altLang="zh-TW" sz="1800" b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:</a:t>
            </a:r>
          </a:p>
          <a:p>
            <a:pPr marL="514350" indent="-514350">
              <a:spcBef>
                <a:spcPct val="20000"/>
              </a:spcBef>
              <a:buClr>
                <a:srgbClr val="B4CCE2"/>
              </a:buClr>
            </a:pPr>
            <a:endParaRPr lang="en-US" altLang="zh-TW" sz="1800" b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514350" indent="-514350">
              <a:spcBef>
                <a:spcPct val="20000"/>
              </a:spcBef>
              <a:buClr>
                <a:srgbClr val="B4CCE2"/>
              </a:buClr>
              <a:buFontTx/>
              <a:buAutoNum type="arabicParenR"/>
            </a:pPr>
            <a:r>
              <a:rPr lang="zh-TW" altLang="en-US" sz="1800" b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這個遊戲是線性單一方向的，即是動作只向一個方向傳遞。</a:t>
            </a:r>
            <a:endParaRPr lang="en-US" altLang="zh-TW" sz="1800" b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514350" indent="-514350">
              <a:spcBef>
                <a:spcPct val="20000"/>
              </a:spcBef>
              <a:buClr>
                <a:srgbClr val="B4CCE2"/>
              </a:buClr>
              <a:buFontTx/>
              <a:buAutoNum type="arabicParenR"/>
            </a:pPr>
            <a:endParaRPr lang="en-US" altLang="zh-TW" sz="1800" b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514350" indent="-514350">
              <a:spcBef>
                <a:spcPct val="20000"/>
              </a:spcBef>
              <a:buClr>
                <a:srgbClr val="B4CCE2"/>
              </a:buClr>
              <a:buFontTx/>
              <a:buAutoNum type="arabicParenR"/>
            </a:pPr>
            <a:r>
              <a:rPr lang="zh-TW" altLang="en-US" sz="1800" b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不同的部件有主次之分，以「動作源頭」為主，其他玩家為次。</a:t>
            </a:r>
            <a:endParaRPr lang="en-US" altLang="zh-TW" sz="1800" b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514350" indent="-514350">
              <a:spcBef>
                <a:spcPct val="20000"/>
              </a:spcBef>
              <a:buClr>
                <a:srgbClr val="B4CCE2"/>
              </a:buClr>
              <a:buFontTx/>
              <a:buAutoNum type="arabicParenR"/>
            </a:pPr>
            <a:endParaRPr lang="en-US" altLang="zh-TW" sz="1800" b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514350" indent="-514350">
              <a:spcBef>
                <a:spcPct val="20000"/>
              </a:spcBef>
              <a:buClr>
                <a:srgbClr val="B4CCE2"/>
              </a:buClr>
              <a:buFontTx/>
              <a:buAutoNum type="arabicParenR"/>
            </a:pPr>
            <a:r>
              <a:rPr lang="zh-TW" altLang="en-US" sz="1800" b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所有玩家必須要完全明白遊戲玩法，而且必須要理解遵守相應規則。</a:t>
            </a:r>
            <a:endParaRPr lang="en-US" altLang="zh-TW" sz="1800" b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514350" indent="-514350">
              <a:spcBef>
                <a:spcPct val="20000"/>
              </a:spcBef>
              <a:buClr>
                <a:srgbClr val="B4CCE2"/>
              </a:buClr>
              <a:buFontTx/>
              <a:buAutoNum type="arabicParenR"/>
            </a:pPr>
            <a:endParaRPr lang="en-US" altLang="zh-TW" sz="1800" b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514350" indent="-514350">
              <a:spcBef>
                <a:spcPct val="20000"/>
              </a:spcBef>
              <a:buClr>
                <a:srgbClr val="B4CCE2"/>
              </a:buClr>
              <a:buFontTx/>
              <a:buAutoNum type="arabicParenR"/>
            </a:pPr>
            <a:r>
              <a:rPr lang="zh-TW" altLang="en-US" sz="1800" b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每個成員需要合作才能順利運作。</a:t>
            </a:r>
            <a:endParaRPr lang="en-US" altLang="zh-TW" sz="1800" b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514350" indent="-514350">
              <a:spcBef>
                <a:spcPct val="20000"/>
              </a:spcBef>
              <a:buClr>
                <a:srgbClr val="B4CCE2"/>
              </a:buClr>
              <a:buFontTx/>
              <a:buChar char="•"/>
            </a:pPr>
            <a:endParaRPr lang="en-US" sz="1800" b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183883"/>
      </a:dk1>
      <a:lt1>
        <a:srgbClr val="FFFFFF"/>
      </a:lt1>
      <a:dk2>
        <a:srgbClr val="183883"/>
      </a:dk2>
      <a:lt2>
        <a:srgbClr val="808080"/>
      </a:lt2>
      <a:accent1>
        <a:srgbClr val="D4E3F7"/>
      </a:accent1>
      <a:accent2>
        <a:srgbClr val="0067AF"/>
      </a:accent2>
      <a:accent3>
        <a:srgbClr val="FFFFFF"/>
      </a:accent3>
      <a:accent4>
        <a:srgbClr val="132E6F"/>
      </a:accent4>
      <a:accent5>
        <a:srgbClr val="E6EFFA"/>
      </a:accent5>
      <a:accent6>
        <a:srgbClr val="005D9E"/>
      </a:accent6>
      <a:hlink>
        <a:srgbClr val="365B91"/>
      </a:hlink>
      <a:folHlink>
        <a:srgbClr val="0099A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0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0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183883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132E6F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183883"/>
        </a:dk1>
        <a:lt1>
          <a:srgbClr val="FFFFFF"/>
        </a:lt1>
        <a:dk2>
          <a:srgbClr val="000000"/>
        </a:dk2>
        <a:lt2>
          <a:srgbClr val="808080"/>
        </a:lt2>
        <a:accent1>
          <a:srgbClr val="D4E3F7"/>
        </a:accent1>
        <a:accent2>
          <a:srgbClr val="333399"/>
        </a:accent2>
        <a:accent3>
          <a:srgbClr val="FFFFFF"/>
        </a:accent3>
        <a:accent4>
          <a:srgbClr val="132E6F"/>
        </a:accent4>
        <a:accent5>
          <a:srgbClr val="E6EFFA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183883"/>
        </a:dk1>
        <a:lt1>
          <a:srgbClr val="FFFFFF"/>
        </a:lt1>
        <a:dk2>
          <a:srgbClr val="183883"/>
        </a:dk2>
        <a:lt2>
          <a:srgbClr val="808080"/>
        </a:lt2>
        <a:accent1>
          <a:srgbClr val="D4E3F7"/>
        </a:accent1>
        <a:accent2>
          <a:srgbClr val="333399"/>
        </a:accent2>
        <a:accent3>
          <a:srgbClr val="FFFFFF"/>
        </a:accent3>
        <a:accent4>
          <a:srgbClr val="132E6F"/>
        </a:accent4>
        <a:accent5>
          <a:srgbClr val="E6EFFA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183883"/>
        </a:dk1>
        <a:lt1>
          <a:srgbClr val="FFFFFF"/>
        </a:lt1>
        <a:dk2>
          <a:srgbClr val="183883"/>
        </a:dk2>
        <a:lt2>
          <a:srgbClr val="808080"/>
        </a:lt2>
        <a:accent1>
          <a:srgbClr val="D4E3F7"/>
        </a:accent1>
        <a:accent2>
          <a:srgbClr val="0067AF"/>
        </a:accent2>
        <a:accent3>
          <a:srgbClr val="FFFFFF"/>
        </a:accent3>
        <a:accent4>
          <a:srgbClr val="132E6F"/>
        </a:accent4>
        <a:accent5>
          <a:srgbClr val="E6EFFA"/>
        </a:accent5>
        <a:accent6>
          <a:srgbClr val="005D9E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1227</TotalTime>
  <Words>2949</Words>
  <Application>Microsoft Office PowerPoint</Application>
  <PresentationFormat>如螢幕大小 (4:3)</PresentationFormat>
  <Paragraphs>670</Paragraphs>
  <Slides>49</Slides>
  <Notes>45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49</vt:i4>
      </vt:variant>
    </vt:vector>
  </HeadingPairs>
  <TitlesOfParts>
    <vt:vector size="56" baseType="lpstr">
      <vt:lpstr>Arial</vt:lpstr>
      <vt:lpstr>新細明體</vt:lpstr>
      <vt:lpstr>微軟正黑體</vt:lpstr>
      <vt:lpstr>Wingdings 3</vt:lpstr>
      <vt:lpstr>Lucida Sans Unicode</vt:lpstr>
      <vt:lpstr>Wingdings</vt:lpstr>
      <vt:lpstr>Default Design</vt:lpstr>
      <vt:lpstr>Interdisciplinary Concept and Thinking  (2012)</vt:lpstr>
      <vt:lpstr>目錄</vt:lpstr>
      <vt:lpstr>報告目的</vt:lpstr>
      <vt:lpstr>1.0 引言</vt:lpstr>
      <vt:lpstr>1.0 引言– 甚麼是系統? </vt:lpstr>
      <vt:lpstr>1.0 引言– 甚麼是系統? </vt:lpstr>
      <vt:lpstr>1.0 引言– 甚麼是系統? </vt:lpstr>
      <vt:lpstr>1.0 引言– 甚麼是系統? </vt:lpstr>
      <vt:lpstr>1.0 引言– 甚麼是系統? </vt:lpstr>
      <vt:lpstr>1.0 引言– 甚麼是系統? </vt:lpstr>
      <vt:lpstr>1.0 引言– 甚麼是系統? </vt:lpstr>
      <vt:lpstr>1.0 引言– 甚麼是系統? </vt:lpstr>
      <vt:lpstr>1.0 引言– 甚麼是系統? </vt:lpstr>
      <vt:lpstr>1.0 引言– 甚麼是系統? </vt:lpstr>
      <vt:lpstr>1.0 引言– 甚麼是系統? </vt:lpstr>
      <vt:lpstr>1.0 引言– 甚麼是系統? </vt:lpstr>
      <vt:lpstr>2.0 系統的總類</vt:lpstr>
      <vt:lpstr>2.0 系統的種類</vt:lpstr>
      <vt:lpstr>3</vt:lpstr>
      <vt:lpstr>投影片 20</vt:lpstr>
      <vt:lpstr>3</vt:lpstr>
      <vt:lpstr>2.0 系統的種類</vt:lpstr>
      <vt:lpstr>2.0 系統的種類</vt:lpstr>
      <vt:lpstr>3.0 系統的運作</vt:lpstr>
      <vt:lpstr>3.0 系統的運作</vt:lpstr>
      <vt:lpstr>3.0 系統的運作</vt:lpstr>
      <vt:lpstr>3.0 系統的運作</vt:lpstr>
      <vt:lpstr>3.0 系統的運作</vt:lpstr>
      <vt:lpstr>3.0 系統的運作</vt:lpstr>
      <vt:lpstr>3.0 系統的運作</vt:lpstr>
      <vt:lpstr>3.0 系統的運作</vt:lpstr>
      <vt:lpstr>3.0 系統的運作</vt:lpstr>
      <vt:lpstr>3.0 系統的運作</vt:lpstr>
      <vt:lpstr>3.0 系統的運作</vt:lpstr>
      <vt:lpstr>4.0 系統模式</vt:lpstr>
      <vt:lpstr>4.0 系統模式</vt:lpstr>
      <vt:lpstr>4.0 系統模式</vt:lpstr>
      <vt:lpstr>4.0 系統模式</vt:lpstr>
      <vt:lpstr>4.0 系統模式</vt:lpstr>
      <vt:lpstr>4.0 系統模式</vt:lpstr>
      <vt:lpstr>4.0 系統模式</vt:lpstr>
      <vt:lpstr>4.0 系統模式</vt:lpstr>
      <vt:lpstr>4.0 系統模式</vt:lpstr>
      <vt:lpstr>2.0 系統的種類</vt:lpstr>
      <vt:lpstr>5.0學習反思及總結</vt:lpstr>
      <vt:lpstr>５.0 總結 - 學習反思</vt:lpstr>
      <vt:lpstr>５.0 總結 - 學習反思</vt:lpstr>
      <vt:lpstr>參考資料</vt:lpstr>
      <vt:lpstr>導師回饋</vt:lpstr>
    </vt:vector>
  </TitlesOfParts>
  <Company>Presentation Magazine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Corporate 2 Template</dc:title>
  <dc:creator>Presentation Magazine</dc:creator>
  <cp:lastModifiedBy>ho</cp:lastModifiedBy>
  <cp:revision>217</cp:revision>
  <dcterms:created xsi:type="dcterms:W3CDTF">2005-02-28T14:06:28Z</dcterms:created>
  <dcterms:modified xsi:type="dcterms:W3CDTF">2013-08-22T15:11:53Z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hecked by">
    <vt:lpwstr>Presentation Helper</vt:lpwstr>
  </property>
</Properties>
</file>